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10692000" cx="7560000"/>
  <p:notesSz cx="6858000" cy="9144000"/>
  <p:embeddedFontLst>
    <p:embeddedFont>
      <p:font typeface="Roboto Serif Black"/>
      <p:bold r:id="rId7"/>
      <p:boldItalic r:id="rId8"/>
    </p:embeddedFont>
    <p:embeddedFont>
      <p:font typeface="Open Sans"/>
      <p:regular r:id="rId9"/>
      <p:bold r:id="rId10"/>
      <p:italic r:id="rId11"/>
      <p:boldItalic r:id="rId12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3368">
          <p15:clr>
            <a:srgbClr val="747775"/>
          </p15:clr>
        </p15:guide>
        <p15:guide id="2" pos="624">
          <p15:clr>
            <a:srgbClr val="747775"/>
          </p15:clr>
        </p15:guide>
        <p15:guide id="3" pos="340">
          <p15:clr>
            <a:srgbClr val="747775"/>
          </p15:clr>
        </p15:guide>
        <p15:guide id="4" orient="horz" pos="340">
          <p15:clr>
            <a:srgbClr val="747775"/>
          </p15:clr>
        </p15:guide>
        <p15:guide id="5" orient="horz" pos="6406">
          <p15:clr>
            <a:srgbClr val="747775"/>
          </p15:clr>
        </p15:guide>
        <p15:guide id="6" pos="4422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3368" orient="horz"/>
        <p:guide pos="624"/>
        <p:guide pos="340"/>
        <p:guide pos="340" orient="horz"/>
        <p:guide pos="6406" orient="horz"/>
        <p:guide pos="4422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OpenSans-italic.fntdata"/><Relationship Id="rId10" Type="http://schemas.openxmlformats.org/officeDocument/2006/relationships/font" Target="fonts/OpenSans-bold.fntdata"/><Relationship Id="rId12" Type="http://schemas.openxmlformats.org/officeDocument/2006/relationships/font" Target="fonts/OpenSans-boldItalic.fntdata"/><Relationship Id="rId9" Type="http://schemas.openxmlformats.org/officeDocument/2006/relationships/font" Target="fonts/OpenSans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RobotoSerifBlack-bold.fntdata"/><Relationship Id="rId8" Type="http://schemas.openxmlformats.org/officeDocument/2006/relationships/font" Target="fonts/RobotoSerifBlack-boldItalic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2217050" y="685800"/>
            <a:ext cx="2424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2217050" y="685800"/>
            <a:ext cx="2424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257712" y="1547778"/>
            <a:ext cx="7044600" cy="42669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257705" y="5891409"/>
            <a:ext cx="7044600" cy="1647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257705" y="2299346"/>
            <a:ext cx="7044600" cy="4081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257705" y="6552657"/>
            <a:ext cx="7044600" cy="2703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257705" y="4471058"/>
            <a:ext cx="7044600" cy="1749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257705" y="925091"/>
            <a:ext cx="7044600" cy="119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257705" y="2395696"/>
            <a:ext cx="7044600" cy="710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257705" y="925091"/>
            <a:ext cx="7044600" cy="119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257705" y="2395696"/>
            <a:ext cx="3306900" cy="710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3995291" y="2395696"/>
            <a:ext cx="3306900" cy="710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257705" y="925091"/>
            <a:ext cx="7044600" cy="119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257705" y="1154948"/>
            <a:ext cx="2321700" cy="1570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257705" y="2888617"/>
            <a:ext cx="2321700" cy="660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05325" y="935745"/>
            <a:ext cx="5264700" cy="8503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3780000" y="-260"/>
            <a:ext cx="3780000" cy="10692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19508" y="2563450"/>
            <a:ext cx="3344400" cy="3081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19508" y="5826865"/>
            <a:ext cx="3344400" cy="2567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083839" y="1505164"/>
            <a:ext cx="3172200" cy="7681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257705" y="8794266"/>
            <a:ext cx="4959600" cy="1257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257705" y="925091"/>
            <a:ext cx="7044600" cy="1190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257705" y="2395696"/>
            <a:ext cx="7044600" cy="7101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7004788" y="9693616"/>
            <a:ext cx="453600" cy="818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499179" y="478768"/>
            <a:ext cx="6732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3800">
                <a:latin typeface="Roboto Serif Black"/>
                <a:ea typeface="Roboto Serif Black"/>
                <a:cs typeface="Roboto Serif Black"/>
                <a:sym typeface="Roboto Serif Black"/>
              </a:rPr>
              <a:t>General Knowledge Quiz</a:t>
            </a:r>
            <a:endParaRPr sz="3800">
              <a:latin typeface="Roboto Serif Black"/>
              <a:ea typeface="Roboto Serif Black"/>
              <a:cs typeface="Roboto Serif Black"/>
              <a:sym typeface="Roboto Serif Black"/>
            </a:endParaRPr>
          </a:p>
        </p:txBody>
      </p:sp>
      <p:grpSp>
        <p:nvGrpSpPr>
          <p:cNvPr id="55" name="Google Shape;55;p13"/>
          <p:cNvGrpSpPr/>
          <p:nvPr/>
        </p:nvGrpSpPr>
        <p:grpSpPr>
          <a:xfrm>
            <a:off x="540000" y="1292675"/>
            <a:ext cx="3726000" cy="598850"/>
            <a:chOff x="540000" y="1292675"/>
            <a:chExt cx="3726000" cy="598850"/>
          </a:xfrm>
        </p:grpSpPr>
        <p:sp>
          <p:nvSpPr>
            <p:cNvPr id="56" name="Google Shape;56;p13"/>
            <p:cNvSpPr/>
            <p:nvPr/>
          </p:nvSpPr>
          <p:spPr>
            <a:xfrm>
              <a:off x="540000" y="1564825"/>
              <a:ext cx="3726000" cy="326700"/>
            </a:xfrm>
            <a:prstGeom prst="roundRect">
              <a:avLst>
                <a:gd fmla="val 16667" name="adj"/>
              </a:avLst>
            </a:prstGeom>
            <a:noFill/>
            <a:ln cap="flat" cmpd="sng" w="19050">
              <a:solidFill>
                <a:srgbClr val="C6C6C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7" name="Google Shape;57;p13"/>
            <p:cNvSpPr txBox="1"/>
            <p:nvPr/>
          </p:nvSpPr>
          <p:spPr>
            <a:xfrm>
              <a:off x="540202" y="1292675"/>
              <a:ext cx="19431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Name: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sp>
          <p:nvSpPr>
            <p:cNvPr id="58" name="Google Shape;58;p13"/>
            <p:cNvSpPr txBox="1"/>
            <p:nvPr/>
          </p:nvSpPr>
          <p:spPr>
            <a:xfrm>
              <a:off x="635452" y="1640886"/>
              <a:ext cx="1943100" cy="1692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ru" sz="1100">
                  <a:latin typeface="Open Sans"/>
                  <a:ea typeface="Open Sans"/>
                  <a:cs typeface="Open Sans"/>
                  <a:sym typeface="Open Sans"/>
                </a:rPr>
                <a:t>Click to edit</a:t>
              </a:r>
              <a:endParaRPr sz="1100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</p:grpSp>
      <p:grpSp>
        <p:nvGrpSpPr>
          <p:cNvPr id="59" name="Google Shape;59;p13"/>
          <p:cNvGrpSpPr/>
          <p:nvPr/>
        </p:nvGrpSpPr>
        <p:grpSpPr>
          <a:xfrm>
            <a:off x="4690200" y="1292675"/>
            <a:ext cx="2329800" cy="598850"/>
            <a:chOff x="540000" y="1292675"/>
            <a:chExt cx="2329800" cy="598850"/>
          </a:xfrm>
        </p:grpSpPr>
        <p:sp>
          <p:nvSpPr>
            <p:cNvPr id="60" name="Google Shape;60;p13"/>
            <p:cNvSpPr/>
            <p:nvPr/>
          </p:nvSpPr>
          <p:spPr>
            <a:xfrm>
              <a:off x="540000" y="1564825"/>
              <a:ext cx="2329800" cy="326700"/>
            </a:xfrm>
            <a:prstGeom prst="roundRect">
              <a:avLst>
                <a:gd fmla="val 16667" name="adj"/>
              </a:avLst>
            </a:prstGeom>
            <a:noFill/>
            <a:ln cap="flat" cmpd="sng" w="19050">
              <a:solidFill>
                <a:srgbClr val="C6C6C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1" name="Google Shape;61;p13"/>
            <p:cNvSpPr txBox="1"/>
            <p:nvPr/>
          </p:nvSpPr>
          <p:spPr>
            <a:xfrm>
              <a:off x="540202" y="1292675"/>
              <a:ext cx="19431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Date: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sp>
          <p:nvSpPr>
            <p:cNvPr id="62" name="Google Shape;62;p13"/>
            <p:cNvSpPr txBox="1"/>
            <p:nvPr/>
          </p:nvSpPr>
          <p:spPr>
            <a:xfrm>
              <a:off x="635452" y="1640886"/>
              <a:ext cx="1943100" cy="1692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ru" sz="1100">
                  <a:latin typeface="Open Sans"/>
                  <a:ea typeface="Open Sans"/>
                  <a:cs typeface="Open Sans"/>
                  <a:sym typeface="Open Sans"/>
                </a:rPr>
                <a:t>Click to edit</a:t>
              </a:r>
              <a:endParaRPr sz="1100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</p:grpSp>
      <p:grpSp>
        <p:nvGrpSpPr>
          <p:cNvPr id="63" name="Google Shape;63;p13"/>
          <p:cNvGrpSpPr/>
          <p:nvPr/>
        </p:nvGrpSpPr>
        <p:grpSpPr>
          <a:xfrm>
            <a:off x="540000" y="2088704"/>
            <a:ext cx="6480000" cy="598846"/>
            <a:chOff x="540000" y="1292675"/>
            <a:chExt cx="6480000" cy="598846"/>
          </a:xfrm>
        </p:grpSpPr>
        <p:sp>
          <p:nvSpPr>
            <p:cNvPr id="64" name="Google Shape;64;p13"/>
            <p:cNvSpPr/>
            <p:nvPr/>
          </p:nvSpPr>
          <p:spPr>
            <a:xfrm>
              <a:off x="540000" y="1564821"/>
              <a:ext cx="6480000" cy="326700"/>
            </a:xfrm>
            <a:prstGeom prst="roundRect">
              <a:avLst>
                <a:gd fmla="val 16667" name="adj"/>
              </a:avLst>
            </a:prstGeom>
            <a:noFill/>
            <a:ln cap="flat" cmpd="sng" w="19050">
              <a:solidFill>
                <a:srgbClr val="C6C6C6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5" name="Google Shape;65;p13"/>
            <p:cNvSpPr txBox="1"/>
            <p:nvPr/>
          </p:nvSpPr>
          <p:spPr>
            <a:xfrm>
              <a:off x="540202" y="1292675"/>
              <a:ext cx="19431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Title: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</p:grpSp>
      <p:cxnSp>
        <p:nvCxnSpPr>
          <p:cNvPr id="66" name="Google Shape;66;p13"/>
          <p:cNvCxnSpPr/>
          <p:nvPr/>
        </p:nvCxnSpPr>
        <p:spPr>
          <a:xfrm>
            <a:off x="544275" y="3109225"/>
            <a:ext cx="6483900" cy="0"/>
          </a:xfrm>
          <a:prstGeom prst="straightConnector1">
            <a:avLst/>
          </a:prstGeom>
          <a:noFill/>
          <a:ln cap="flat" cmpd="sng" w="19050">
            <a:solidFill>
              <a:srgbClr val="C6C6C6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67" name="Google Shape;67;p13"/>
          <p:cNvSpPr txBox="1"/>
          <p:nvPr/>
        </p:nvSpPr>
        <p:spPr>
          <a:xfrm>
            <a:off x="540202" y="2837104"/>
            <a:ext cx="1943100" cy="21540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>
                <a:latin typeface="Open Sans"/>
                <a:ea typeface="Open Sans"/>
                <a:cs typeface="Open Sans"/>
                <a:sym typeface="Open Sans"/>
              </a:rPr>
              <a:t>Directions</a:t>
            </a:r>
            <a:endParaRPr b="1">
              <a:latin typeface="Open Sans"/>
              <a:ea typeface="Open Sans"/>
              <a:cs typeface="Open Sans"/>
              <a:sym typeface="Open Sans"/>
            </a:endParaRPr>
          </a:p>
        </p:txBody>
      </p:sp>
      <p:grpSp>
        <p:nvGrpSpPr>
          <p:cNvPr id="68" name="Google Shape;68;p13"/>
          <p:cNvGrpSpPr/>
          <p:nvPr/>
        </p:nvGrpSpPr>
        <p:grpSpPr>
          <a:xfrm>
            <a:off x="533733" y="3340582"/>
            <a:ext cx="6577443" cy="734745"/>
            <a:chOff x="533733" y="3340582"/>
            <a:chExt cx="6577443" cy="734745"/>
          </a:xfrm>
        </p:grpSpPr>
        <p:sp>
          <p:nvSpPr>
            <p:cNvPr id="69" name="Google Shape;69;p13"/>
            <p:cNvSpPr txBox="1"/>
            <p:nvPr/>
          </p:nvSpPr>
          <p:spPr>
            <a:xfrm>
              <a:off x="540200" y="3340582"/>
              <a:ext cx="22902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1. Enter Question Here: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70" name="Google Shape;70;p13"/>
            <p:cNvGrpSpPr/>
            <p:nvPr/>
          </p:nvGrpSpPr>
          <p:grpSpPr>
            <a:xfrm>
              <a:off x="533733" y="3680796"/>
              <a:ext cx="1456364" cy="184800"/>
              <a:chOff x="533733" y="3680796"/>
              <a:chExt cx="1456364" cy="184800"/>
            </a:xfrm>
          </p:grpSpPr>
          <p:sp>
            <p:nvSpPr>
              <p:cNvPr id="71" name="Google Shape;71;p13"/>
              <p:cNvSpPr/>
              <p:nvPr/>
            </p:nvSpPr>
            <p:spPr>
              <a:xfrm>
                <a:off x="533733" y="3683046"/>
                <a:ext cx="180300" cy="180300"/>
              </a:xfrm>
              <a:prstGeom prst="ellipse">
                <a:avLst/>
              </a:prstGeom>
              <a:noFill/>
              <a:ln cap="flat" cmpd="sng" w="9525">
                <a:solidFill>
                  <a:schemeClr val="dk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2" name="Google Shape;72;p13"/>
              <p:cNvSpPr txBox="1"/>
              <p:nvPr/>
            </p:nvSpPr>
            <p:spPr>
              <a:xfrm>
                <a:off x="541884" y="3691143"/>
                <a:ext cx="167400" cy="1539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000">
                    <a:latin typeface="Open Sans"/>
                    <a:ea typeface="Open Sans"/>
                    <a:cs typeface="Open Sans"/>
                    <a:sym typeface="Open Sans"/>
                  </a:rPr>
                  <a:t>a</a:t>
                </a:r>
                <a:endParaRPr sz="10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  <p:sp>
            <p:nvSpPr>
              <p:cNvPr id="73" name="Google Shape;73;p13"/>
              <p:cNvSpPr txBox="1"/>
              <p:nvPr/>
            </p:nvSpPr>
            <p:spPr>
              <a:xfrm>
                <a:off x="7636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74" name="Google Shape;74;p13"/>
            <p:cNvGrpSpPr/>
            <p:nvPr/>
          </p:nvGrpSpPr>
          <p:grpSpPr>
            <a:xfrm>
              <a:off x="2238035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75" name="Google Shape;75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76" name="Google Shape;76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77" name="Google Shape;77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b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78" name="Google Shape;78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79" name="Google Shape;79;p13"/>
            <p:cNvGrpSpPr/>
            <p:nvPr/>
          </p:nvGrpSpPr>
          <p:grpSpPr>
            <a:xfrm>
              <a:off x="3945738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80" name="Google Shape;80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81" name="Google Shape;81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82" name="Google Shape;82;p13"/>
                <p:cNvSpPr txBox="1"/>
                <p:nvPr/>
              </p:nvSpPr>
              <p:spPr>
                <a:xfrm>
                  <a:off x="2235980" y="3687742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c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83" name="Google Shape;83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84" name="Google Shape;84;p13"/>
            <p:cNvGrpSpPr/>
            <p:nvPr/>
          </p:nvGrpSpPr>
          <p:grpSpPr>
            <a:xfrm>
              <a:off x="5654811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85" name="Google Shape;85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86" name="Google Shape;86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87" name="Google Shape;87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d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88" name="Google Shape;88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89" name="Google Shape;89;p13"/>
            <p:cNvGrpSpPr/>
            <p:nvPr/>
          </p:nvGrpSpPr>
          <p:grpSpPr>
            <a:xfrm>
              <a:off x="540875" y="4034527"/>
              <a:ext cx="6487300" cy="40800"/>
              <a:chOff x="540875" y="4031125"/>
              <a:chExt cx="6487300" cy="40800"/>
            </a:xfrm>
          </p:grpSpPr>
          <p:cxnSp>
            <p:nvCxnSpPr>
              <p:cNvPr id="90" name="Google Shape;90;p13"/>
              <p:cNvCxnSpPr/>
              <p:nvPr/>
            </p:nvCxnSpPr>
            <p:spPr>
              <a:xfrm>
                <a:off x="544275" y="4051525"/>
                <a:ext cx="6483900" cy="0"/>
              </a:xfrm>
              <a:prstGeom prst="straightConnector1">
                <a:avLst/>
              </a:prstGeom>
              <a:noFill/>
              <a:ln cap="flat" cmpd="sng" w="19050">
                <a:solidFill>
                  <a:srgbClr val="C6C6C6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sp>
            <p:nvSpPr>
              <p:cNvPr id="91" name="Google Shape;91;p13"/>
              <p:cNvSpPr/>
              <p:nvPr/>
            </p:nvSpPr>
            <p:spPr>
              <a:xfrm>
                <a:off x="540875" y="4031125"/>
                <a:ext cx="435600" cy="40800"/>
              </a:xfrm>
              <a:prstGeom prst="rect">
                <a:avLst/>
              </a:prstGeom>
              <a:solidFill>
                <a:srgbClr val="9D9D9C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92" name="Google Shape;92;p13"/>
          <p:cNvGrpSpPr/>
          <p:nvPr/>
        </p:nvGrpSpPr>
        <p:grpSpPr>
          <a:xfrm>
            <a:off x="533733" y="4203660"/>
            <a:ext cx="6577443" cy="734745"/>
            <a:chOff x="533733" y="3340582"/>
            <a:chExt cx="6577443" cy="734745"/>
          </a:xfrm>
        </p:grpSpPr>
        <p:sp>
          <p:nvSpPr>
            <p:cNvPr id="93" name="Google Shape;93;p13"/>
            <p:cNvSpPr txBox="1"/>
            <p:nvPr/>
          </p:nvSpPr>
          <p:spPr>
            <a:xfrm>
              <a:off x="540200" y="3340582"/>
              <a:ext cx="22902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2</a:t>
              </a: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. Enter Question Here: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94" name="Google Shape;94;p13"/>
            <p:cNvGrpSpPr/>
            <p:nvPr/>
          </p:nvGrpSpPr>
          <p:grpSpPr>
            <a:xfrm>
              <a:off x="533733" y="3680796"/>
              <a:ext cx="1456364" cy="184800"/>
              <a:chOff x="533733" y="3680796"/>
              <a:chExt cx="1456364" cy="184800"/>
            </a:xfrm>
          </p:grpSpPr>
          <p:sp>
            <p:nvSpPr>
              <p:cNvPr id="95" name="Google Shape;95;p13"/>
              <p:cNvSpPr/>
              <p:nvPr/>
            </p:nvSpPr>
            <p:spPr>
              <a:xfrm>
                <a:off x="533733" y="3683046"/>
                <a:ext cx="180300" cy="180300"/>
              </a:xfrm>
              <a:prstGeom prst="ellipse">
                <a:avLst/>
              </a:prstGeom>
              <a:noFill/>
              <a:ln cap="flat" cmpd="sng" w="9525">
                <a:solidFill>
                  <a:schemeClr val="dk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96" name="Google Shape;96;p13"/>
              <p:cNvSpPr txBox="1"/>
              <p:nvPr/>
            </p:nvSpPr>
            <p:spPr>
              <a:xfrm>
                <a:off x="541884" y="3691143"/>
                <a:ext cx="167400" cy="1539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000">
                    <a:latin typeface="Open Sans"/>
                    <a:ea typeface="Open Sans"/>
                    <a:cs typeface="Open Sans"/>
                    <a:sym typeface="Open Sans"/>
                  </a:rPr>
                  <a:t>a</a:t>
                </a:r>
                <a:endParaRPr sz="10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  <p:sp>
            <p:nvSpPr>
              <p:cNvPr id="97" name="Google Shape;97;p13"/>
              <p:cNvSpPr txBox="1"/>
              <p:nvPr/>
            </p:nvSpPr>
            <p:spPr>
              <a:xfrm>
                <a:off x="7636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98" name="Google Shape;98;p13"/>
            <p:cNvGrpSpPr/>
            <p:nvPr/>
          </p:nvGrpSpPr>
          <p:grpSpPr>
            <a:xfrm>
              <a:off x="2238035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99" name="Google Shape;99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00" name="Google Shape;100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01" name="Google Shape;101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b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02" name="Google Shape;102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03" name="Google Shape;103;p13"/>
            <p:cNvGrpSpPr/>
            <p:nvPr/>
          </p:nvGrpSpPr>
          <p:grpSpPr>
            <a:xfrm>
              <a:off x="3945738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04" name="Google Shape;104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05" name="Google Shape;105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06" name="Google Shape;106;p13"/>
                <p:cNvSpPr txBox="1"/>
                <p:nvPr/>
              </p:nvSpPr>
              <p:spPr>
                <a:xfrm>
                  <a:off x="2235980" y="3687742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c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07" name="Google Shape;107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08" name="Google Shape;108;p13"/>
            <p:cNvGrpSpPr/>
            <p:nvPr/>
          </p:nvGrpSpPr>
          <p:grpSpPr>
            <a:xfrm>
              <a:off x="5654811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09" name="Google Shape;109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10" name="Google Shape;110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11" name="Google Shape;111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d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12" name="Google Shape;112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13" name="Google Shape;113;p13"/>
            <p:cNvGrpSpPr/>
            <p:nvPr/>
          </p:nvGrpSpPr>
          <p:grpSpPr>
            <a:xfrm>
              <a:off x="540875" y="4034527"/>
              <a:ext cx="6487300" cy="40800"/>
              <a:chOff x="540875" y="4031125"/>
              <a:chExt cx="6487300" cy="40800"/>
            </a:xfrm>
          </p:grpSpPr>
          <p:cxnSp>
            <p:nvCxnSpPr>
              <p:cNvPr id="114" name="Google Shape;114;p13"/>
              <p:cNvCxnSpPr/>
              <p:nvPr/>
            </p:nvCxnSpPr>
            <p:spPr>
              <a:xfrm>
                <a:off x="544275" y="4051525"/>
                <a:ext cx="6483900" cy="0"/>
              </a:xfrm>
              <a:prstGeom prst="straightConnector1">
                <a:avLst/>
              </a:prstGeom>
              <a:noFill/>
              <a:ln cap="flat" cmpd="sng" w="19050">
                <a:solidFill>
                  <a:srgbClr val="C6C6C6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sp>
            <p:nvSpPr>
              <p:cNvPr id="115" name="Google Shape;115;p13"/>
              <p:cNvSpPr/>
              <p:nvPr/>
            </p:nvSpPr>
            <p:spPr>
              <a:xfrm>
                <a:off x="540875" y="4031125"/>
                <a:ext cx="435600" cy="40800"/>
              </a:xfrm>
              <a:prstGeom prst="rect">
                <a:avLst/>
              </a:prstGeom>
              <a:solidFill>
                <a:srgbClr val="9D9D9C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116" name="Google Shape;116;p13"/>
          <p:cNvGrpSpPr/>
          <p:nvPr/>
        </p:nvGrpSpPr>
        <p:grpSpPr>
          <a:xfrm>
            <a:off x="533733" y="5066737"/>
            <a:ext cx="6577443" cy="734745"/>
            <a:chOff x="533733" y="3340582"/>
            <a:chExt cx="6577443" cy="734745"/>
          </a:xfrm>
        </p:grpSpPr>
        <p:sp>
          <p:nvSpPr>
            <p:cNvPr id="117" name="Google Shape;117;p13"/>
            <p:cNvSpPr txBox="1"/>
            <p:nvPr/>
          </p:nvSpPr>
          <p:spPr>
            <a:xfrm>
              <a:off x="540200" y="3340582"/>
              <a:ext cx="22902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3</a:t>
              </a: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. Enter Question Here: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118" name="Google Shape;118;p13"/>
            <p:cNvGrpSpPr/>
            <p:nvPr/>
          </p:nvGrpSpPr>
          <p:grpSpPr>
            <a:xfrm>
              <a:off x="533733" y="3680796"/>
              <a:ext cx="1456364" cy="184800"/>
              <a:chOff x="533733" y="3680796"/>
              <a:chExt cx="1456364" cy="184800"/>
            </a:xfrm>
          </p:grpSpPr>
          <p:sp>
            <p:nvSpPr>
              <p:cNvPr id="119" name="Google Shape;119;p13"/>
              <p:cNvSpPr/>
              <p:nvPr/>
            </p:nvSpPr>
            <p:spPr>
              <a:xfrm>
                <a:off x="533733" y="3683046"/>
                <a:ext cx="180300" cy="180300"/>
              </a:xfrm>
              <a:prstGeom prst="ellipse">
                <a:avLst/>
              </a:prstGeom>
              <a:noFill/>
              <a:ln cap="flat" cmpd="sng" w="9525">
                <a:solidFill>
                  <a:schemeClr val="dk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0" name="Google Shape;120;p13"/>
              <p:cNvSpPr txBox="1"/>
              <p:nvPr/>
            </p:nvSpPr>
            <p:spPr>
              <a:xfrm>
                <a:off x="541884" y="3691143"/>
                <a:ext cx="167400" cy="1539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000">
                    <a:latin typeface="Open Sans"/>
                    <a:ea typeface="Open Sans"/>
                    <a:cs typeface="Open Sans"/>
                    <a:sym typeface="Open Sans"/>
                  </a:rPr>
                  <a:t>a</a:t>
                </a:r>
                <a:endParaRPr sz="10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  <p:sp>
            <p:nvSpPr>
              <p:cNvPr id="121" name="Google Shape;121;p13"/>
              <p:cNvSpPr txBox="1"/>
              <p:nvPr/>
            </p:nvSpPr>
            <p:spPr>
              <a:xfrm>
                <a:off x="7636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22" name="Google Shape;122;p13"/>
            <p:cNvGrpSpPr/>
            <p:nvPr/>
          </p:nvGrpSpPr>
          <p:grpSpPr>
            <a:xfrm>
              <a:off x="2238035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23" name="Google Shape;123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24" name="Google Shape;124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25" name="Google Shape;125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b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26" name="Google Shape;126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27" name="Google Shape;127;p13"/>
            <p:cNvGrpSpPr/>
            <p:nvPr/>
          </p:nvGrpSpPr>
          <p:grpSpPr>
            <a:xfrm>
              <a:off x="3945738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28" name="Google Shape;128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29" name="Google Shape;129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30" name="Google Shape;130;p13"/>
                <p:cNvSpPr txBox="1"/>
                <p:nvPr/>
              </p:nvSpPr>
              <p:spPr>
                <a:xfrm>
                  <a:off x="2235980" y="3687742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c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31" name="Google Shape;131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32" name="Google Shape;132;p13"/>
            <p:cNvGrpSpPr/>
            <p:nvPr/>
          </p:nvGrpSpPr>
          <p:grpSpPr>
            <a:xfrm>
              <a:off x="5654811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33" name="Google Shape;133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34" name="Google Shape;134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35" name="Google Shape;135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d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36" name="Google Shape;136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37" name="Google Shape;137;p13"/>
            <p:cNvGrpSpPr/>
            <p:nvPr/>
          </p:nvGrpSpPr>
          <p:grpSpPr>
            <a:xfrm>
              <a:off x="540875" y="4034527"/>
              <a:ext cx="6487300" cy="40800"/>
              <a:chOff x="540875" y="4031125"/>
              <a:chExt cx="6487300" cy="40800"/>
            </a:xfrm>
          </p:grpSpPr>
          <p:cxnSp>
            <p:nvCxnSpPr>
              <p:cNvPr id="138" name="Google Shape;138;p13"/>
              <p:cNvCxnSpPr/>
              <p:nvPr/>
            </p:nvCxnSpPr>
            <p:spPr>
              <a:xfrm>
                <a:off x="544275" y="4051525"/>
                <a:ext cx="6483900" cy="0"/>
              </a:xfrm>
              <a:prstGeom prst="straightConnector1">
                <a:avLst/>
              </a:prstGeom>
              <a:noFill/>
              <a:ln cap="flat" cmpd="sng" w="19050">
                <a:solidFill>
                  <a:srgbClr val="C6C6C6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sp>
            <p:nvSpPr>
              <p:cNvPr id="139" name="Google Shape;139;p13"/>
              <p:cNvSpPr/>
              <p:nvPr/>
            </p:nvSpPr>
            <p:spPr>
              <a:xfrm>
                <a:off x="540875" y="4031125"/>
                <a:ext cx="435600" cy="40800"/>
              </a:xfrm>
              <a:prstGeom prst="rect">
                <a:avLst/>
              </a:prstGeom>
              <a:solidFill>
                <a:srgbClr val="9D9D9C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140" name="Google Shape;140;p13"/>
          <p:cNvGrpSpPr/>
          <p:nvPr/>
        </p:nvGrpSpPr>
        <p:grpSpPr>
          <a:xfrm>
            <a:off x="533733" y="5929815"/>
            <a:ext cx="6577443" cy="734745"/>
            <a:chOff x="533733" y="3340582"/>
            <a:chExt cx="6577443" cy="734745"/>
          </a:xfrm>
        </p:grpSpPr>
        <p:sp>
          <p:nvSpPr>
            <p:cNvPr id="141" name="Google Shape;141;p13"/>
            <p:cNvSpPr txBox="1"/>
            <p:nvPr/>
          </p:nvSpPr>
          <p:spPr>
            <a:xfrm>
              <a:off x="540200" y="3340582"/>
              <a:ext cx="22902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4</a:t>
              </a: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. Enter Question Here: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142" name="Google Shape;142;p13"/>
            <p:cNvGrpSpPr/>
            <p:nvPr/>
          </p:nvGrpSpPr>
          <p:grpSpPr>
            <a:xfrm>
              <a:off x="533733" y="3680796"/>
              <a:ext cx="1456364" cy="184800"/>
              <a:chOff x="533733" y="3680796"/>
              <a:chExt cx="1456364" cy="184800"/>
            </a:xfrm>
          </p:grpSpPr>
          <p:sp>
            <p:nvSpPr>
              <p:cNvPr id="143" name="Google Shape;143;p13"/>
              <p:cNvSpPr/>
              <p:nvPr/>
            </p:nvSpPr>
            <p:spPr>
              <a:xfrm>
                <a:off x="533733" y="3683046"/>
                <a:ext cx="180300" cy="180300"/>
              </a:xfrm>
              <a:prstGeom prst="ellipse">
                <a:avLst/>
              </a:prstGeom>
              <a:noFill/>
              <a:ln cap="flat" cmpd="sng" w="9525">
                <a:solidFill>
                  <a:schemeClr val="dk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4" name="Google Shape;144;p13"/>
              <p:cNvSpPr txBox="1"/>
              <p:nvPr/>
            </p:nvSpPr>
            <p:spPr>
              <a:xfrm>
                <a:off x="541884" y="3691143"/>
                <a:ext cx="167400" cy="1539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000">
                    <a:latin typeface="Open Sans"/>
                    <a:ea typeface="Open Sans"/>
                    <a:cs typeface="Open Sans"/>
                    <a:sym typeface="Open Sans"/>
                  </a:rPr>
                  <a:t>a</a:t>
                </a:r>
                <a:endParaRPr sz="10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  <p:sp>
            <p:nvSpPr>
              <p:cNvPr id="145" name="Google Shape;145;p13"/>
              <p:cNvSpPr txBox="1"/>
              <p:nvPr/>
            </p:nvSpPr>
            <p:spPr>
              <a:xfrm>
                <a:off x="7636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46" name="Google Shape;146;p13"/>
            <p:cNvGrpSpPr/>
            <p:nvPr/>
          </p:nvGrpSpPr>
          <p:grpSpPr>
            <a:xfrm>
              <a:off x="2238035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47" name="Google Shape;147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48" name="Google Shape;148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49" name="Google Shape;149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b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50" name="Google Shape;150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51" name="Google Shape;151;p13"/>
            <p:cNvGrpSpPr/>
            <p:nvPr/>
          </p:nvGrpSpPr>
          <p:grpSpPr>
            <a:xfrm>
              <a:off x="3945738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52" name="Google Shape;152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53" name="Google Shape;153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54" name="Google Shape;154;p13"/>
                <p:cNvSpPr txBox="1"/>
                <p:nvPr/>
              </p:nvSpPr>
              <p:spPr>
                <a:xfrm>
                  <a:off x="2235980" y="3687742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c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55" name="Google Shape;155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56" name="Google Shape;156;p13"/>
            <p:cNvGrpSpPr/>
            <p:nvPr/>
          </p:nvGrpSpPr>
          <p:grpSpPr>
            <a:xfrm>
              <a:off x="5654811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57" name="Google Shape;157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58" name="Google Shape;158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59" name="Google Shape;159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d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60" name="Google Shape;160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61" name="Google Shape;161;p13"/>
            <p:cNvGrpSpPr/>
            <p:nvPr/>
          </p:nvGrpSpPr>
          <p:grpSpPr>
            <a:xfrm>
              <a:off x="540875" y="4034527"/>
              <a:ext cx="6487300" cy="40800"/>
              <a:chOff x="540875" y="4031125"/>
              <a:chExt cx="6487300" cy="40800"/>
            </a:xfrm>
          </p:grpSpPr>
          <p:cxnSp>
            <p:nvCxnSpPr>
              <p:cNvPr id="162" name="Google Shape;162;p13"/>
              <p:cNvCxnSpPr/>
              <p:nvPr/>
            </p:nvCxnSpPr>
            <p:spPr>
              <a:xfrm>
                <a:off x="544275" y="4051525"/>
                <a:ext cx="6483900" cy="0"/>
              </a:xfrm>
              <a:prstGeom prst="straightConnector1">
                <a:avLst/>
              </a:prstGeom>
              <a:noFill/>
              <a:ln cap="flat" cmpd="sng" w="19050">
                <a:solidFill>
                  <a:srgbClr val="C6C6C6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sp>
            <p:nvSpPr>
              <p:cNvPr id="163" name="Google Shape;163;p13"/>
              <p:cNvSpPr/>
              <p:nvPr/>
            </p:nvSpPr>
            <p:spPr>
              <a:xfrm>
                <a:off x="540875" y="4031125"/>
                <a:ext cx="435600" cy="40800"/>
              </a:xfrm>
              <a:prstGeom prst="rect">
                <a:avLst/>
              </a:prstGeom>
              <a:solidFill>
                <a:srgbClr val="9D9D9C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164" name="Google Shape;164;p13"/>
          <p:cNvGrpSpPr/>
          <p:nvPr/>
        </p:nvGrpSpPr>
        <p:grpSpPr>
          <a:xfrm>
            <a:off x="533733" y="6792892"/>
            <a:ext cx="6577443" cy="734745"/>
            <a:chOff x="533733" y="3340582"/>
            <a:chExt cx="6577443" cy="734745"/>
          </a:xfrm>
        </p:grpSpPr>
        <p:sp>
          <p:nvSpPr>
            <p:cNvPr id="165" name="Google Shape;165;p13"/>
            <p:cNvSpPr txBox="1"/>
            <p:nvPr/>
          </p:nvSpPr>
          <p:spPr>
            <a:xfrm>
              <a:off x="540200" y="3340582"/>
              <a:ext cx="22902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5</a:t>
              </a: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. Enter Question Here: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166" name="Google Shape;166;p13"/>
            <p:cNvGrpSpPr/>
            <p:nvPr/>
          </p:nvGrpSpPr>
          <p:grpSpPr>
            <a:xfrm>
              <a:off x="533733" y="3680796"/>
              <a:ext cx="1456364" cy="184800"/>
              <a:chOff x="533733" y="3680796"/>
              <a:chExt cx="1456364" cy="184800"/>
            </a:xfrm>
          </p:grpSpPr>
          <p:sp>
            <p:nvSpPr>
              <p:cNvPr id="167" name="Google Shape;167;p13"/>
              <p:cNvSpPr/>
              <p:nvPr/>
            </p:nvSpPr>
            <p:spPr>
              <a:xfrm>
                <a:off x="533733" y="3683046"/>
                <a:ext cx="180300" cy="180300"/>
              </a:xfrm>
              <a:prstGeom prst="ellipse">
                <a:avLst/>
              </a:prstGeom>
              <a:noFill/>
              <a:ln cap="flat" cmpd="sng" w="9525">
                <a:solidFill>
                  <a:schemeClr val="dk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8" name="Google Shape;168;p13"/>
              <p:cNvSpPr txBox="1"/>
              <p:nvPr/>
            </p:nvSpPr>
            <p:spPr>
              <a:xfrm>
                <a:off x="541884" y="3691143"/>
                <a:ext cx="167400" cy="1539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000">
                    <a:latin typeface="Open Sans"/>
                    <a:ea typeface="Open Sans"/>
                    <a:cs typeface="Open Sans"/>
                    <a:sym typeface="Open Sans"/>
                  </a:rPr>
                  <a:t>a</a:t>
                </a:r>
                <a:endParaRPr sz="10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  <p:sp>
            <p:nvSpPr>
              <p:cNvPr id="169" name="Google Shape;169;p13"/>
              <p:cNvSpPr txBox="1"/>
              <p:nvPr/>
            </p:nvSpPr>
            <p:spPr>
              <a:xfrm>
                <a:off x="7636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70" name="Google Shape;170;p13"/>
            <p:cNvGrpSpPr/>
            <p:nvPr/>
          </p:nvGrpSpPr>
          <p:grpSpPr>
            <a:xfrm>
              <a:off x="2238035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71" name="Google Shape;171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72" name="Google Shape;172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73" name="Google Shape;173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b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74" name="Google Shape;174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75" name="Google Shape;175;p13"/>
            <p:cNvGrpSpPr/>
            <p:nvPr/>
          </p:nvGrpSpPr>
          <p:grpSpPr>
            <a:xfrm>
              <a:off x="3945738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76" name="Google Shape;176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77" name="Google Shape;177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78" name="Google Shape;178;p13"/>
                <p:cNvSpPr txBox="1"/>
                <p:nvPr/>
              </p:nvSpPr>
              <p:spPr>
                <a:xfrm>
                  <a:off x="2235980" y="3687742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c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79" name="Google Shape;179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80" name="Google Shape;180;p13"/>
            <p:cNvGrpSpPr/>
            <p:nvPr/>
          </p:nvGrpSpPr>
          <p:grpSpPr>
            <a:xfrm>
              <a:off x="5654811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81" name="Google Shape;181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82" name="Google Shape;182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83" name="Google Shape;183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d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84" name="Google Shape;184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85" name="Google Shape;185;p13"/>
            <p:cNvGrpSpPr/>
            <p:nvPr/>
          </p:nvGrpSpPr>
          <p:grpSpPr>
            <a:xfrm>
              <a:off x="540875" y="4034527"/>
              <a:ext cx="6487300" cy="40800"/>
              <a:chOff x="540875" y="4031125"/>
              <a:chExt cx="6487300" cy="40800"/>
            </a:xfrm>
          </p:grpSpPr>
          <p:cxnSp>
            <p:nvCxnSpPr>
              <p:cNvPr id="186" name="Google Shape;186;p13"/>
              <p:cNvCxnSpPr/>
              <p:nvPr/>
            </p:nvCxnSpPr>
            <p:spPr>
              <a:xfrm>
                <a:off x="544275" y="4051525"/>
                <a:ext cx="6483900" cy="0"/>
              </a:xfrm>
              <a:prstGeom prst="straightConnector1">
                <a:avLst/>
              </a:prstGeom>
              <a:noFill/>
              <a:ln cap="flat" cmpd="sng" w="19050">
                <a:solidFill>
                  <a:srgbClr val="C6C6C6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sp>
            <p:nvSpPr>
              <p:cNvPr id="187" name="Google Shape;187;p13"/>
              <p:cNvSpPr/>
              <p:nvPr/>
            </p:nvSpPr>
            <p:spPr>
              <a:xfrm>
                <a:off x="540875" y="4031125"/>
                <a:ext cx="435600" cy="40800"/>
              </a:xfrm>
              <a:prstGeom prst="rect">
                <a:avLst/>
              </a:prstGeom>
              <a:solidFill>
                <a:srgbClr val="9D9D9C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188" name="Google Shape;188;p13"/>
          <p:cNvGrpSpPr/>
          <p:nvPr/>
        </p:nvGrpSpPr>
        <p:grpSpPr>
          <a:xfrm>
            <a:off x="533733" y="7655970"/>
            <a:ext cx="6577443" cy="734745"/>
            <a:chOff x="533733" y="3340582"/>
            <a:chExt cx="6577443" cy="734745"/>
          </a:xfrm>
        </p:grpSpPr>
        <p:sp>
          <p:nvSpPr>
            <p:cNvPr id="189" name="Google Shape;189;p13"/>
            <p:cNvSpPr txBox="1"/>
            <p:nvPr/>
          </p:nvSpPr>
          <p:spPr>
            <a:xfrm>
              <a:off x="540200" y="3340582"/>
              <a:ext cx="22902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6</a:t>
              </a: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. Enter Question Here: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190" name="Google Shape;190;p13"/>
            <p:cNvGrpSpPr/>
            <p:nvPr/>
          </p:nvGrpSpPr>
          <p:grpSpPr>
            <a:xfrm>
              <a:off x="533733" y="3680796"/>
              <a:ext cx="1456364" cy="184800"/>
              <a:chOff x="533733" y="3680796"/>
              <a:chExt cx="1456364" cy="184800"/>
            </a:xfrm>
          </p:grpSpPr>
          <p:sp>
            <p:nvSpPr>
              <p:cNvPr id="191" name="Google Shape;191;p13"/>
              <p:cNvSpPr/>
              <p:nvPr/>
            </p:nvSpPr>
            <p:spPr>
              <a:xfrm>
                <a:off x="533733" y="3683046"/>
                <a:ext cx="180300" cy="180300"/>
              </a:xfrm>
              <a:prstGeom prst="ellipse">
                <a:avLst/>
              </a:prstGeom>
              <a:noFill/>
              <a:ln cap="flat" cmpd="sng" w="9525">
                <a:solidFill>
                  <a:schemeClr val="dk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2" name="Google Shape;192;p13"/>
              <p:cNvSpPr txBox="1"/>
              <p:nvPr/>
            </p:nvSpPr>
            <p:spPr>
              <a:xfrm>
                <a:off x="541884" y="3691143"/>
                <a:ext cx="167400" cy="1539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000">
                    <a:latin typeface="Open Sans"/>
                    <a:ea typeface="Open Sans"/>
                    <a:cs typeface="Open Sans"/>
                    <a:sym typeface="Open Sans"/>
                  </a:rPr>
                  <a:t>a</a:t>
                </a:r>
                <a:endParaRPr sz="10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  <p:sp>
            <p:nvSpPr>
              <p:cNvPr id="193" name="Google Shape;193;p13"/>
              <p:cNvSpPr txBox="1"/>
              <p:nvPr/>
            </p:nvSpPr>
            <p:spPr>
              <a:xfrm>
                <a:off x="7636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94" name="Google Shape;194;p13"/>
            <p:cNvGrpSpPr/>
            <p:nvPr/>
          </p:nvGrpSpPr>
          <p:grpSpPr>
            <a:xfrm>
              <a:off x="2238035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195" name="Google Shape;195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196" name="Google Shape;196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197" name="Google Shape;197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b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198" name="Google Shape;198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199" name="Google Shape;199;p13"/>
            <p:cNvGrpSpPr/>
            <p:nvPr/>
          </p:nvGrpSpPr>
          <p:grpSpPr>
            <a:xfrm>
              <a:off x="3945738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200" name="Google Shape;200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201" name="Google Shape;201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202" name="Google Shape;202;p13"/>
                <p:cNvSpPr txBox="1"/>
                <p:nvPr/>
              </p:nvSpPr>
              <p:spPr>
                <a:xfrm>
                  <a:off x="2235980" y="3687742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c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203" name="Google Shape;203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204" name="Google Shape;204;p13"/>
            <p:cNvGrpSpPr/>
            <p:nvPr/>
          </p:nvGrpSpPr>
          <p:grpSpPr>
            <a:xfrm>
              <a:off x="5654811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205" name="Google Shape;205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206" name="Google Shape;206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207" name="Google Shape;207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d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208" name="Google Shape;208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209" name="Google Shape;209;p13"/>
            <p:cNvGrpSpPr/>
            <p:nvPr/>
          </p:nvGrpSpPr>
          <p:grpSpPr>
            <a:xfrm>
              <a:off x="540875" y="4034527"/>
              <a:ext cx="6487300" cy="40800"/>
              <a:chOff x="540875" y="4031125"/>
              <a:chExt cx="6487300" cy="40800"/>
            </a:xfrm>
          </p:grpSpPr>
          <p:cxnSp>
            <p:nvCxnSpPr>
              <p:cNvPr id="210" name="Google Shape;210;p13"/>
              <p:cNvCxnSpPr/>
              <p:nvPr/>
            </p:nvCxnSpPr>
            <p:spPr>
              <a:xfrm>
                <a:off x="544275" y="4051525"/>
                <a:ext cx="6483900" cy="0"/>
              </a:xfrm>
              <a:prstGeom prst="straightConnector1">
                <a:avLst/>
              </a:prstGeom>
              <a:noFill/>
              <a:ln cap="flat" cmpd="sng" w="19050">
                <a:solidFill>
                  <a:srgbClr val="C6C6C6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sp>
            <p:nvSpPr>
              <p:cNvPr id="211" name="Google Shape;211;p13"/>
              <p:cNvSpPr/>
              <p:nvPr/>
            </p:nvSpPr>
            <p:spPr>
              <a:xfrm>
                <a:off x="540875" y="4031125"/>
                <a:ext cx="435600" cy="40800"/>
              </a:xfrm>
              <a:prstGeom prst="rect">
                <a:avLst/>
              </a:prstGeom>
              <a:solidFill>
                <a:srgbClr val="9D9D9C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12" name="Google Shape;212;p13"/>
          <p:cNvGrpSpPr/>
          <p:nvPr/>
        </p:nvGrpSpPr>
        <p:grpSpPr>
          <a:xfrm>
            <a:off x="533733" y="8519047"/>
            <a:ext cx="6577443" cy="734745"/>
            <a:chOff x="533733" y="3340582"/>
            <a:chExt cx="6577443" cy="734745"/>
          </a:xfrm>
        </p:grpSpPr>
        <p:sp>
          <p:nvSpPr>
            <p:cNvPr id="213" name="Google Shape;213;p13"/>
            <p:cNvSpPr txBox="1"/>
            <p:nvPr/>
          </p:nvSpPr>
          <p:spPr>
            <a:xfrm>
              <a:off x="540200" y="3340582"/>
              <a:ext cx="22902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7</a:t>
              </a: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. Enter Question Here: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214" name="Google Shape;214;p13"/>
            <p:cNvGrpSpPr/>
            <p:nvPr/>
          </p:nvGrpSpPr>
          <p:grpSpPr>
            <a:xfrm>
              <a:off x="533733" y="3680796"/>
              <a:ext cx="1456364" cy="184800"/>
              <a:chOff x="533733" y="3680796"/>
              <a:chExt cx="1456364" cy="184800"/>
            </a:xfrm>
          </p:grpSpPr>
          <p:sp>
            <p:nvSpPr>
              <p:cNvPr id="215" name="Google Shape;215;p13"/>
              <p:cNvSpPr/>
              <p:nvPr/>
            </p:nvSpPr>
            <p:spPr>
              <a:xfrm>
                <a:off x="533733" y="3683046"/>
                <a:ext cx="180300" cy="180300"/>
              </a:xfrm>
              <a:prstGeom prst="ellipse">
                <a:avLst/>
              </a:prstGeom>
              <a:noFill/>
              <a:ln cap="flat" cmpd="sng" w="9525">
                <a:solidFill>
                  <a:schemeClr val="dk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6" name="Google Shape;216;p13"/>
              <p:cNvSpPr txBox="1"/>
              <p:nvPr/>
            </p:nvSpPr>
            <p:spPr>
              <a:xfrm>
                <a:off x="541884" y="3691143"/>
                <a:ext cx="167400" cy="1539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000">
                    <a:latin typeface="Open Sans"/>
                    <a:ea typeface="Open Sans"/>
                    <a:cs typeface="Open Sans"/>
                    <a:sym typeface="Open Sans"/>
                  </a:rPr>
                  <a:t>a</a:t>
                </a:r>
                <a:endParaRPr sz="10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  <p:sp>
            <p:nvSpPr>
              <p:cNvPr id="217" name="Google Shape;217;p13"/>
              <p:cNvSpPr txBox="1"/>
              <p:nvPr/>
            </p:nvSpPr>
            <p:spPr>
              <a:xfrm>
                <a:off x="7636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218" name="Google Shape;218;p13"/>
            <p:cNvGrpSpPr/>
            <p:nvPr/>
          </p:nvGrpSpPr>
          <p:grpSpPr>
            <a:xfrm>
              <a:off x="2238035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219" name="Google Shape;219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220" name="Google Shape;220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221" name="Google Shape;221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b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222" name="Google Shape;222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223" name="Google Shape;223;p13"/>
            <p:cNvGrpSpPr/>
            <p:nvPr/>
          </p:nvGrpSpPr>
          <p:grpSpPr>
            <a:xfrm>
              <a:off x="3945738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224" name="Google Shape;224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225" name="Google Shape;225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226" name="Google Shape;226;p13"/>
                <p:cNvSpPr txBox="1"/>
                <p:nvPr/>
              </p:nvSpPr>
              <p:spPr>
                <a:xfrm>
                  <a:off x="2235980" y="3687742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c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227" name="Google Shape;227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228" name="Google Shape;228;p13"/>
            <p:cNvGrpSpPr/>
            <p:nvPr/>
          </p:nvGrpSpPr>
          <p:grpSpPr>
            <a:xfrm>
              <a:off x="5654811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229" name="Google Shape;229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230" name="Google Shape;230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231" name="Google Shape;231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d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232" name="Google Shape;232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233" name="Google Shape;233;p13"/>
            <p:cNvGrpSpPr/>
            <p:nvPr/>
          </p:nvGrpSpPr>
          <p:grpSpPr>
            <a:xfrm>
              <a:off x="540875" y="4034527"/>
              <a:ext cx="6487300" cy="40800"/>
              <a:chOff x="540875" y="4031125"/>
              <a:chExt cx="6487300" cy="40800"/>
            </a:xfrm>
          </p:grpSpPr>
          <p:cxnSp>
            <p:nvCxnSpPr>
              <p:cNvPr id="234" name="Google Shape;234;p13"/>
              <p:cNvCxnSpPr/>
              <p:nvPr/>
            </p:nvCxnSpPr>
            <p:spPr>
              <a:xfrm>
                <a:off x="544275" y="4051525"/>
                <a:ext cx="6483900" cy="0"/>
              </a:xfrm>
              <a:prstGeom prst="straightConnector1">
                <a:avLst/>
              </a:prstGeom>
              <a:noFill/>
              <a:ln cap="flat" cmpd="sng" w="19050">
                <a:solidFill>
                  <a:srgbClr val="C6C6C6"/>
                </a:solidFill>
                <a:prstDash val="solid"/>
                <a:round/>
                <a:headEnd len="med" w="med" type="none"/>
                <a:tailEnd len="med" w="med" type="none"/>
              </a:ln>
            </p:spPr>
          </p:cxnSp>
          <p:sp>
            <p:nvSpPr>
              <p:cNvPr id="235" name="Google Shape;235;p13"/>
              <p:cNvSpPr/>
              <p:nvPr/>
            </p:nvSpPr>
            <p:spPr>
              <a:xfrm>
                <a:off x="540875" y="4031125"/>
                <a:ext cx="435600" cy="40800"/>
              </a:xfrm>
              <a:prstGeom prst="rect">
                <a:avLst/>
              </a:prstGeom>
              <a:solidFill>
                <a:srgbClr val="9D9D9C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36" name="Google Shape;236;p13"/>
          <p:cNvGrpSpPr/>
          <p:nvPr/>
        </p:nvGrpSpPr>
        <p:grpSpPr>
          <a:xfrm>
            <a:off x="533733" y="9382125"/>
            <a:ext cx="6577443" cy="525014"/>
            <a:chOff x="533733" y="3340582"/>
            <a:chExt cx="6577443" cy="525014"/>
          </a:xfrm>
        </p:grpSpPr>
        <p:sp>
          <p:nvSpPr>
            <p:cNvPr id="237" name="Google Shape;237;p13"/>
            <p:cNvSpPr txBox="1"/>
            <p:nvPr/>
          </p:nvSpPr>
          <p:spPr>
            <a:xfrm>
              <a:off x="540200" y="3340582"/>
              <a:ext cx="2290200" cy="215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0" lIns="0" spcFirstLastPara="1" rIns="0" wrap="square" tIns="0">
              <a:sp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8</a:t>
              </a:r>
              <a:r>
                <a:rPr b="1" lang="ru">
                  <a:latin typeface="Open Sans"/>
                  <a:ea typeface="Open Sans"/>
                  <a:cs typeface="Open Sans"/>
                  <a:sym typeface="Open Sans"/>
                </a:rPr>
                <a:t>. Enter Question Here: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  <p:grpSp>
          <p:nvGrpSpPr>
            <p:cNvPr id="238" name="Google Shape;238;p13"/>
            <p:cNvGrpSpPr/>
            <p:nvPr/>
          </p:nvGrpSpPr>
          <p:grpSpPr>
            <a:xfrm>
              <a:off x="533733" y="3680796"/>
              <a:ext cx="1456364" cy="184800"/>
              <a:chOff x="533733" y="3680796"/>
              <a:chExt cx="1456364" cy="184800"/>
            </a:xfrm>
          </p:grpSpPr>
          <p:sp>
            <p:nvSpPr>
              <p:cNvPr id="239" name="Google Shape;239;p13"/>
              <p:cNvSpPr/>
              <p:nvPr/>
            </p:nvSpPr>
            <p:spPr>
              <a:xfrm>
                <a:off x="533733" y="3683046"/>
                <a:ext cx="180300" cy="180300"/>
              </a:xfrm>
              <a:prstGeom prst="ellipse">
                <a:avLst/>
              </a:prstGeom>
              <a:noFill/>
              <a:ln cap="flat" cmpd="sng" w="9525">
                <a:solidFill>
                  <a:schemeClr val="dk1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0" name="Google Shape;240;p13"/>
              <p:cNvSpPr txBox="1"/>
              <p:nvPr/>
            </p:nvSpPr>
            <p:spPr>
              <a:xfrm>
                <a:off x="541884" y="3691143"/>
                <a:ext cx="167400" cy="1539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ctr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000">
                    <a:latin typeface="Open Sans"/>
                    <a:ea typeface="Open Sans"/>
                    <a:cs typeface="Open Sans"/>
                    <a:sym typeface="Open Sans"/>
                  </a:rPr>
                  <a:t>a</a:t>
                </a:r>
                <a:endParaRPr sz="10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  <p:sp>
            <p:nvSpPr>
              <p:cNvPr id="241" name="Google Shape;241;p13"/>
              <p:cNvSpPr txBox="1"/>
              <p:nvPr/>
            </p:nvSpPr>
            <p:spPr>
              <a:xfrm>
                <a:off x="7636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242" name="Google Shape;242;p13"/>
            <p:cNvGrpSpPr/>
            <p:nvPr/>
          </p:nvGrpSpPr>
          <p:grpSpPr>
            <a:xfrm>
              <a:off x="2238035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243" name="Google Shape;243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244" name="Google Shape;244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245" name="Google Shape;245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b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246" name="Google Shape;246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247" name="Google Shape;247;p13"/>
            <p:cNvGrpSpPr/>
            <p:nvPr/>
          </p:nvGrpSpPr>
          <p:grpSpPr>
            <a:xfrm>
              <a:off x="3945738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248" name="Google Shape;248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249" name="Google Shape;249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250" name="Google Shape;250;p13"/>
                <p:cNvSpPr txBox="1"/>
                <p:nvPr/>
              </p:nvSpPr>
              <p:spPr>
                <a:xfrm>
                  <a:off x="2235980" y="3687742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c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251" name="Google Shape;251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  <p:grpSp>
          <p:nvGrpSpPr>
            <p:cNvPr id="252" name="Google Shape;252;p13"/>
            <p:cNvGrpSpPr/>
            <p:nvPr/>
          </p:nvGrpSpPr>
          <p:grpSpPr>
            <a:xfrm>
              <a:off x="5654811" y="3680796"/>
              <a:ext cx="1456364" cy="184800"/>
              <a:chOff x="2234633" y="3680796"/>
              <a:chExt cx="1456364" cy="184800"/>
            </a:xfrm>
          </p:grpSpPr>
          <p:grpSp>
            <p:nvGrpSpPr>
              <p:cNvPr id="253" name="Google Shape;253;p13"/>
              <p:cNvGrpSpPr/>
              <p:nvPr/>
            </p:nvGrpSpPr>
            <p:grpSpPr>
              <a:xfrm>
                <a:off x="2234633" y="3683046"/>
                <a:ext cx="180300" cy="180300"/>
                <a:chOff x="2234633" y="3683046"/>
                <a:chExt cx="180300" cy="180300"/>
              </a:xfrm>
            </p:grpSpPr>
            <p:sp>
              <p:nvSpPr>
                <p:cNvPr id="254" name="Google Shape;254;p13"/>
                <p:cNvSpPr/>
                <p:nvPr/>
              </p:nvSpPr>
              <p:spPr>
                <a:xfrm>
                  <a:off x="2234633" y="3683046"/>
                  <a:ext cx="180300" cy="180300"/>
                </a:xfrm>
                <a:prstGeom prst="ellipse">
                  <a:avLst/>
                </a:prstGeom>
                <a:noFill/>
                <a:ln cap="flat" cmpd="sng" w="9525">
                  <a:solidFill>
                    <a:schemeClr val="dk1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  <p:txBody>
                <a:bodyPr anchorCtr="0" anchor="ctr" bIns="91425" lIns="91425" spcFirstLastPara="1" rIns="91425" wrap="square" tIns="91425">
                  <a:noAutofit/>
                </a:bodyPr>
                <a:lstStyle/>
                <a:p>
                  <a:pPr indent="0" lvl="0" marL="0" rtl="0" algn="l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t/>
                  </a:r>
                  <a:endParaRPr/>
                </a:p>
              </p:txBody>
            </p:sp>
            <p:sp>
              <p:nvSpPr>
                <p:cNvPr id="255" name="Google Shape;255;p13"/>
                <p:cNvSpPr txBox="1"/>
                <p:nvPr/>
              </p:nvSpPr>
              <p:spPr>
                <a:xfrm>
                  <a:off x="2242784" y="3697947"/>
                  <a:ext cx="167400" cy="153900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anchorCtr="0" anchor="t" bIns="0" lIns="0" spcFirstLastPara="1" rIns="0" wrap="square" tIns="0">
                  <a:spAutoFit/>
                </a:bodyPr>
                <a:lstStyle/>
                <a:p>
                  <a:pPr indent="0" lvl="0" marL="0" rtl="0" algn="ctr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r>
                    <a:rPr lang="ru" sz="1000">
                      <a:latin typeface="Open Sans"/>
                      <a:ea typeface="Open Sans"/>
                      <a:cs typeface="Open Sans"/>
                      <a:sym typeface="Open Sans"/>
                    </a:rPr>
                    <a:t>d</a:t>
                  </a:r>
                  <a:endParaRPr sz="1000">
                    <a:latin typeface="Open Sans"/>
                    <a:ea typeface="Open Sans"/>
                    <a:cs typeface="Open Sans"/>
                    <a:sym typeface="Open Sans"/>
                  </a:endParaRPr>
                </a:p>
              </p:txBody>
            </p:sp>
          </p:grpSp>
          <p:sp>
            <p:nvSpPr>
              <p:cNvPr id="256" name="Google Shape;256;p13"/>
              <p:cNvSpPr txBox="1"/>
              <p:nvPr/>
            </p:nvSpPr>
            <p:spPr>
              <a:xfrm>
                <a:off x="2464597" y="3680796"/>
                <a:ext cx="1226400" cy="18480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0" lIns="0" spcFirstLastPara="1" rIns="0" wrap="square" tIns="0">
                <a:sp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rPr lang="ru" sz="1200">
                    <a:latin typeface="Open Sans"/>
                    <a:ea typeface="Open Sans"/>
                    <a:cs typeface="Open Sans"/>
                    <a:sym typeface="Open Sans"/>
                  </a:rPr>
                  <a:t>Enter Text Here</a:t>
                </a:r>
                <a:endParaRPr sz="1200">
                  <a:latin typeface="Open Sans"/>
                  <a:ea typeface="Open Sans"/>
                  <a:cs typeface="Open Sans"/>
                  <a:sym typeface="Open Sans"/>
                </a:endParaRPr>
              </a:p>
            </p:txBody>
          </p:sp>
        </p:grpSp>
      </p:grpSp>
      <p:grpSp>
        <p:nvGrpSpPr>
          <p:cNvPr id="257" name="Google Shape;257;p13"/>
          <p:cNvGrpSpPr/>
          <p:nvPr/>
        </p:nvGrpSpPr>
        <p:grpSpPr>
          <a:xfrm>
            <a:off x="544275" y="10104242"/>
            <a:ext cx="6483900" cy="55545"/>
            <a:chOff x="544275" y="10104242"/>
            <a:chExt cx="6483900" cy="55545"/>
          </a:xfrm>
        </p:grpSpPr>
        <p:cxnSp>
          <p:nvCxnSpPr>
            <p:cNvPr id="258" name="Google Shape;258;p13"/>
            <p:cNvCxnSpPr/>
            <p:nvPr/>
          </p:nvCxnSpPr>
          <p:spPr>
            <a:xfrm>
              <a:off x="544275" y="10104242"/>
              <a:ext cx="6483900" cy="0"/>
            </a:xfrm>
            <a:prstGeom prst="straightConnector1">
              <a:avLst/>
            </a:prstGeom>
            <a:noFill/>
            <a:ln cap="flat" cmpd="sng" w="19050">
              <a:solidFill>
                <a:srgbClr val="C6C6C6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259" name="Google Shape;259;p13"/>
            <p:cNvCxnSpPr/>
            <p:nvPr/>
          </p:nvCxnSpPr>
          <p:spPr>
            <a:xfrm>
              <a:off x="544275" y="10159787"/>
              <a:ext cx="6483900" cy="0"/>
            </a:xfrm>
            <a:prstGeom prst="straightConnector1">
              <a:avLst/>
            </a:prstGeom>
            <a:noFill/>
            <a:ln cap="flat" cmpd="sng" w="38100">
              <a:solidFill>
                <a:srgbClr val="C6C6C6"/>
              </a:solidFill>
              <a:prstDash val="solid"/>
              <a:round/>
              <a:headEnd len="med" w="med" type="none"/>
              <a:tailEnd len="med" w="med" type="none"/>
            </a:ln>
          </p:spPr>
        </p:cxn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