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692000" cx="7560000"/>
  <p:notesSz cx="6858000" cy="9144000"/>
  <p:embeddedFontLst>
    <p:embeddedFont>
      <p:font typeface="DM Sans Medium"/>
      <p:regular r:id="rId7"/>
      <p:bold r:id="rId8"/>
      <p:italic r:id="rId9"/>
      <p:boldItalic r:id="rId10"/>
    </p:embeddedFont>
    <p:embeddedFont>
      <p:font typeface="Yeseva One"/>
      <p:regular r:id="rId11"/>
    </p:embeddedFont>
    <p:embeddedFont>
      <p:font typeface="Jost SemiBold"/>
      <p:regular r:id="rId12"/>
      <p:bold r:id="rId13"/>
      <p:italic r:id="rId14"/>
      <p:boldItalic r:id="rId15"/>
    </p:embeddedFont>
    <p:embeddedFont>
      <p:font typeface="DM Sans"/>
      <p:regular r:id="rId16"/>
      <p:bold r:id="rId17"/>
      <p:italic r:id="rId18"/>
      <p:boldItalic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368">
          <p15:clr>
            <a:srgbClr val="A4A3A4"/>
          </p15:clr>
        </p15:guide>
        <p15:guide id="2" pos="4365">
          <p15:clr>
            <a:srgbClr val="A4A3A4"/>
          </p15:clr>
        </p15:guide>
        <p15:guide id="3" pos="397">
          <p15:clr>
            <a:srgbClr val="9AA0A6"/>
          </p15:clr>
        </p15:guide>
        <p15:guide id="4" orient="horz" pos="363">
          <p15:clr>
            <a:srgbClr val="9AA0A6"/>
          </p15:clr>
        </p15:guide>
        <p15:guide id="5" orient="horz" pos="6372">
          <p15:clr>
            <a:srgbClr val="9AA0A6"/>
          </p15:clr>
        </p15:guide>
        <p15:guide id="6" pos="666">
          <p15:clr>
            <a:srgbClr val="9AA0A6"/>
          </p15:clr>
        </p15:guide>
        <p15:guide id="7" pos="2515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368" orient="horz"/>
        <p:guide pos="4365"/>
        <p:guide pos="397"/>
        <p:guide pos="363" orient="horz"/>
        <p:guide pos="6372" orient="horz"/>
        <p:guide pos="666"/>
        <p:guide pos="2515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YesevaOne-regular.fntdata"/><Relationship Id="rId10" Type="http://schemas.openxmlformats.org/officeDocument/2006/relationships/font" Target="fonts/DMSansMedium-boldItalic.fntdata"/><Relationship Id="rId13" Type="http://schemas.openxmlformats.org/officeDocument/2006/relationships/font" Target="fonts/JostSemiBold-bold.fntdata"/><Relationship Id="rId12" Type="http://schemas.openxmlformats.org/officeDocument/2006/relationships/font" Target="fonts/JostSemiBold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DMSansMedium-italic.fntdata"/><Relationship Id="rId15" Type="http://schemas.openxmlformats.org/officeDocument/2006/relationships/font" Target="fonts/JostSemiBold-boldItalic.fntdata"/><Relationship Id="rId14" Type="http://schemas.openxmlformats.org/officeDocument/2006/relationships/font" Target="fonts/JostSemiBold-italic.fntdata"/><Relationship Id="rId17" Type="http://schemas.openxmlformats.org/officeDocument/2006/relationships/font" Target="fonts/DMSans-bold.fntdata"/><Relationship Id="rId16" Type="http://schemas.openxmlformats.org/officeDocument/2006/relationships/font" Target="fonts/DMSans-regular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DMSans-boldItalic.fntdata"/><Relationship Id="rId6" Type="http://schemas.openxmlformats.org/officeDocument/2006/relationships/slide" Target="slides/slide1.xml"/><Relationship Id="rId18" Type="http://schemas.openxmlformats.org/officeDocument/2006/relationships/font" Target="fonts/DMSans-italic.fntdata"/><Relationship Id="rId7" Type="http://schemas.openxmlformats.org/officeDocument/2006/relationships/font" Target="fonts/DMSansMedium-regular.fntdata"/><Relationship Id="rId8" Type="http://schemas.openxmlformats.org/officeDocument/2006/relationships/font" Target="fonts/DMSansMedium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217050" y="685800"/>
            <a:ext cx="2424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217050" y="685800"/>
            <a:ext cx="2424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57712" y="1547778"/>
            <a:ext cx="7044600" cy="4266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57705" y="5891409"/>
            <a:ext cx="7044600" cy="1647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57705" y="2299346"/>
            <a:ext cx="7044600" cy="4081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57705" y="6552657"/>
            <a:ext cx="7044600" cy="270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57705" y="4471058"/>
            <a:ext cx="7044600" cy="1749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57705" y="925091"/>
            <a:ext cx="7044600" cy="119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57705" y="2395696"/>
            <a:ext cx="7044600" cy="710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57705" y="925091"/>
            <a:ext cx="7044600" cy="119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57705" y="2395696"/>
            <a:ext cx="3306900" cy="710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3995291" y="2395696"/>
            <a:ext cx="3306900" cy="710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57705" y="925091"/>
            <a:ext cx="7044600" cy="119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57705" y="1154948"/>
            <a:ext cx="2321700" cy="1570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57705" y="2888617"/>
            <a:ext cx="2321700" cy="660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05325" y="935745"/>
            <a:ext cx="5264700" cy="8503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780000" y="-260"/>
            <a:ext cx="3780000" cy="10692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19508" y="2563450"/>
            <a:ext cx="3344400" cy="308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19508" y="5826865"/>
            <a:ext cx="3344400" cy="256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083839" y="1505164"/>
            <a:ext cx="3172200" cy="768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57705" y="8794266"/>
            <a:ext cx="4959600" cy="125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57705" y="925091"/>
            <a:ext cx="7044600" cy="11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57705" y="2395696"/>
            <a:ext cx="7044600" cy="710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4.png"/><Relationship Id="rId6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oogle Shape;54;p13"/>
          <p:cNvGrpSpPr/>
          <p:nvPr/>
        </p:nvGrpSpPr>
        <p:grpSpPr>
          <a:xfrm>
            <a:off x="0" y="-3300"/>
            <a:ext cx="7562738" cy="10695300"/>
            <a:chOff x="0" y="-3300"/>
            <a:chExt cx="7562738" cy="10695300"/>
          </a:xfrm>
        </p:grpSpPr>
        <p:sp>
          <p:nvSpPr>
            <p:cNvPr id="55" name="Google Shape;55;p13"/>
            <p:cNvSpPr/>
            <p:nvPr/>
          </p:nvSpPr>
          <p:spPr>
            <a:xfrm>
              <a:off x="0" y="0"/>
              <a:ext cx="7560000" cy="10692000"/>
            </a:xfrm>
            <a:prstGeom prst="rect">
              <a:avLst/>
            </a:prstGeom>
            <a:solidFill>
              <a:srgbClr val="ECF4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56" name="Google Shape;56;p13"/>
            <p:cNvPicPr preferRelativeResize="0"/>
            <p:nvPr/>
          </p:nvPicPr>
          <p:blipFill>
            <a:blip r:embed="rId3">
              <a:alphaModFix amt="60000"/>
            </a:blip>
            <a:stretch>
              <a:fillRect/>
            </a:stretch>
          </p:blipFill>
          <p:spPr>
            <a:xfrm>
              <a:off x="3161" y="-3300"/>
              <a:ext cx="7559577" cy="106919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7" name="Google Shape;57;p13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211" y="1"/>
              <a:ext cx="7559577" cy="1069199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58" name="Google Shape;58;p13"/>
          <p:cNvSpPr/>
          <p:nvPr/>
        </p:nvSpPr>
        <p:spPr>
          <a:xfrm>
            <a:off x="635950" y="569700"/>
            <a:ext cx="6294000" cy="9546000"/>
          </a:xfrm>
          <a:prstGeom prst="rect">
            <a:avLst/>
          </a:prstGeom>
          <a:solidFill>
            <a:schemeClr val="lt1"/>
          </a:solidFill>
          <a:ln cap="flat" cmpd="sng" w="76200">
            <a:solidFill>
              <a:srgbClr val="FBCFB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9" name="Google Shape;59;p13"/>
          <p:cNvPicPr preferRelativeResize="0"/>
          <p:nvPr/>
        </p:nvPicPr>
        <p:blipFill rotWithShape="1">
          <a:blip r:embed="rId5">
            <a:alphaModFix/>
          </a:blip>
          <a:srcRect b="0" l="23524" r="0" t="9526"/>
          <a:stretch/>
        </p:blipFill>
        <p:spPr>
          <a:xfrm>
            <a:off x="0" y="0"/>
            <a:ext cx="2113224" cy="1915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Google Shape;60;p13"/>
          <p:cNvPicPr preferRelativeResize="0"/>
          <p:nvPr/>
        </p:nvPicPr>
        <p:blipFill rotWithShape="1">
          <a:blip r:embed="rId6">
            <a:alphaModFix/>
          </a:blip>
          <a:srcRect b="8508" l="0" r="16135" t="0"/>
          <a:stretch/>
        </p:blipFill>
        <p:spPr>
          <a:xfrm>
            <a:off x="5569950" y="8486500"/>
            <a:ext cx="1990049" cy="2205874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13"/>
          <p:cNvSpPr txBox="1"/>
          <p:nvPr/>
        </p:nvSpPr>
        <p:spPr>
          <a:xfrm>
            <a:off x="1093800" y="881053"/>
            <a:ext cx="5372400" cy="677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4400">
                <a:solidFill>
                  <a:srgbClr val="353438"/>
                </a:solidFill>
                <a:latin typeface="Yeseva One"/>
                <a:ea typeface="Yeseva One"/>
                <a:cs typeface="Yeseva One"/>
                <a:sym typeface="Yeseva One"/>
              </a:rPr>
              <a:t>Baby Shower Quiz</a:t>
            </a:r>
            <a:endParaRPr sz="4400">
              <a:solidFill>
                <a:srgbClr val="353438"/>
              </a:solidFill>
              <a:latin typeface="Yeseva One"/>
              <a:ea typeface="Yeseva One"/>
              <a:cs typeface="Yeseva One"/>
              <a:sym typeface="Yeseva One"/>
            </a:endParaRPr>
          </a:p>
        </p:txBody>
      </p:sp>
      <p:sp>
        <p:nvSpPr>
          <p:cNvPr id="62" name="Google Shape;62;p13"/>
          <p:cNvSpPr txBox="1"/>
          <p:nvPr/>
        </p:nvSpPr>
        <p:spPr>
          <a:xfrm>
            <a:off x="1498550" y="1659225"/>
            <a:ext cx="45630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100">
                <a:solidFill>
                  <a:srgbClr val="353438"/>
                </a:solidFill>
                <a:latin typeface="DM Sans"/>
                <a:ea typeface="DM Sans"/>
                <a:cs typeface="DM Sans"/>
                <a:sym typeface="DM Sans"/>
              </a:rPr>
              <a:t>Circle the correct answer for each multiple choice question.</a:t>
            </a:r>
            <a:endParaRPr sz="1100">
              <a:solidFill>
                <a:srgbClr val="353438"/>
              </a:solidFill>
              <a:latin typeface="DM Sans"/>
              <a:ea typeface="DM Sans"/>
              <a:cs typeface="DM Sans"/>
              <a:sym typeface="DM San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1100">
                <a:solidFill>
                  <a:srgbClr val="353438"/>
                </a:solidFill>
                <a:latin typeface="DM Sans"/>
                <a:ea typeface="DM Sans"/>
                <a:cs typeface="DM Sans"/>
                <a:sym typeface="DM Sans"/>
              </a:rPr>
              <a:t>The person with the most </a:t>
            </a:r>
            <a:r>
              <a:rPr lang="ru" sz="1100">
                <a:solidFill>
                  <a:srgbClr val="353438"/>
                </a:solidFill>
                <a:latin typeface="DM Sans"/>
                <a:ea typeface="DM Sans"/>
                <a:cs typeface="DM Sans"/>
                <a:sym typeface="DM Sans"/>
              </a:rPr>
              <a:t>correct</a:t>
            </a:r>
            <a:r>
              <a:rPr lang="ru" sz="1100">
                <a:solidFill>
                  <a:srgbClr val="353438"/>
                </a:solidFill>
                <a:latin typeface="DM Sans"/>
                <a:ea typeface="DM Sans"/>
                <a:cs typeface="DM Sans"/>
                <a:sym typeface="DM Sans"/>
              </a:rPr>
              <a:t> wins!</a:t>
            </a:r>
            <a:endParaRPr sz="1100">
              <a:solidFill>
                <a:srgbClr val="353438"/>
              </a:solidFill>
              <a:latin typeface="DM Sans"/>
              <a:ea typeface="DM Sans"/>
              <a:cs typeface="DM Sans"/>
              <a:sym typeface="DM Sans"/>
            </a:endParaRPr>
          </a:p>
        </p:txBody>
      </p:sp>
      <p:grpSp>
        <p:nvGrpSpPr>
          <p:cNvPr id="63" name="Google Shape;63;p13"/>
          <p:cNvGrpSpPr/>
          <p:nvPr/>
        </p:nvGrpSpPr>
        <p:grpSpPr>
          <a:xfrm>
            <a:off x="1050000" y="2195825"/>
            <a:ext cx="2871600" cy="1247625"/>
            <a:chOff x="1050000" y="2195825"/>
            <a:chExt cx="2871600" cy="1247625"/>
          </a:xfrm>
        </p:grpSpPr>
        <p:sp>
          <p:nvSpPr>
            <p:cNvPr id="64" name="Google Shape;64;p13"/>
            <p:cNvSpPr txBox="1"/>
            <p:nvPr/>
          </p:nvSpPr>
          <p:spPr>
            <a:xfrm>
              <a:off x="1050000" y="2195825"/>
              <a:ext cx="2871600" cy="36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ru" sz="1200">
                  <a:solidFill>
                    <a:srgbClr val="353438"/>
                  </a:solidFill>
                  <a:latin typeface="Jost SemiBold"/>
                  <a:ea typeface="Jost SemiBold"/>
                  <a:cs typeface="Jost SemiBold"/>
                  <a:sym typeface="Jost SemiBold"/>
                </a:rPr>
                <a:t>1. When born, what size is the baby’s</a:t>
              </a:r>
              <a:endParaRPr i="1" sz="1200">
                <a:solidFill>
                  <a:srgbClr val="353438"/>
                </a:solidFill>
                <a:latin typeface="Jost SemiBold"/>
                <a:ea typeface="Jost SemiBold"/>
                <a:cs typeface="Jost SemiBold"/>
                <a:sym typeface="Jost SemiBold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ru" sz="1200">
                  <a:solidFill>
                    <a:srgbClr val="353438"/>
                  </a:solidFill>
                  <a:latin typeface="Jost SemiBold"/>
                  <a:ea typeface="Jost SemiBold"/>
                  <a:cs typeface="Jost SemiBold"/>
                  <a:sym typeface="Jost SemiBold"/>
                </a:rPr>
                <a:t>head in relation to their body?</a:t>
              </a:r>
              <a:endParaRPr i="1" sz="1200">
                <a:solidFill>
                  <a:srgbClr val="353438"/>
                </a:solidFill>
                <a:latin typeface="Jost SemiBold"/>
                <a:ea typeface="Jost SemiBold"/>
                <a:cs typeface="Jost SemiBold"/>
                <a:sym typeface="Jost SemiBold"/>
              </a:endParaRPr>
            </a:p>
          </p:txBody>
        </p:sp>
        <p:sp>
          <p:nvSpPr>
            <p:cNvPr id="65" name="Google Shape;65;p13"/>
            <p:cNvSpPr txBox="1"/>
            <p:nvPr/>
          </p:nvSpPr>
          <p:spPr>
            <a:xfrm>
              <a:off x="1334925" y="2666150"/>
              <a:ext cx="2586600" cy="777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lnSpc>
                  <a:spcPct val="13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1000">
                  <a:solidFill>
                    <a:srgbClr val="353438"/>
                  </a:solidFill>
                  <a:latin typeface="DM Sans"/>
                  <a:ea typeface="DM Sans"/>
                  <a:cs typeface="DM Sans"/>
                  <a:sym typeface="DM Sans"/>
                </a:rPr>
                <a:t>A.</a:t>
              </a:r>
              <a:r>
                <a:rPr lang="ru" sz="1000">
                  <a:solidFill>
                    <a:srgbClr val="353438"/>
                  </a:solidFill>
                  <a:latin typeface="DM Sans Medium"/>
                  <a:ea typeface="DM Sans Medium"/>
                  <a:cs typeface="DM Sans Medium"/>
                  <a:sym typeface="DM Sans Medium"/>
                </a:rPr>
                <a:t> One half the size of the body.</a:t>
              </a:r>
              <a:endParaRPr sz="1000">
                <a:solidFill>
                  <a:srgbClr val="353438"/>
                </a:solidFill>
                <a:latin typeface="DM Sans Medium"/>
                <a:ea typeface="DM Sans Medium"/>
                <a:cs typeface="DM Sans Medium"/>
                <a:sym typeface="DM Sans Medium"/>
              </a:endParaRPr>
            </a:p>
            <a:p>
              <a:pPr indent="0" lvl="0" marL="0" rtl="0" algn="l">
                <a:lnSpc>
                  <a:spcPct val="13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1000">
                  <a:solidFill>
                    <a:srgbClr val="353438"/>
                  </a:solidFill>
                  <a:latin typeface="DM Sans"/>
                  <a:ea typeface="DM Sans"/>
                  <a:cs typeface="DM Sans"/>
                  <a:sym typeface="DM Sans"/>
                </a:rPr>
                <a:t>B.</a:t>
              </a:r>
              <a:r>
                <a:rPr lang="ru" sz="1000">
                  <a:solidFill>
                    <a:srgbClr val="353438"/>
                  </a:solidFill>
                  <a:latin typeface="DM Sans Medium"/>
                  <a:ea typeface="DM Sans Medium"/>
                  <a:cs typeface="DM Sans Medium"/>
                  <a:sym typeface="DM Sans Medium"/>
                </a:rPr>
                <a:t> One quarter the size of the body.</a:t>
              </a:r>
              <a:endParaRPr sz="1000">
                <a:solidFill>
                  <a:srgbClr val="353438"/>
                </a:solidFill>
                <a:latin typeface="DM Sans Medium"/>
                <a:ea typeface="DM Sans Medium"/>
                <a:cs typeface="DM Sans Medium"/>
                <a:sym typeface="DM Sans Medium"/>
              </a:endParaRPr>
            </a:p>
            <a:p>
              <a:pPr indent="0" lvl="0" marL="0" rtl="0" algn="l">
                <a:lnSpc>
                  <a:spcPct val="13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1000">
                  <a:solidFill>
                    <a:srgbClr val="353438"/>
                  </a:solidFill>
                  <a:latin typeface="DM Sans"/>
                  <a:ea typeface="DM Sans"/>
                  <a:cs typeface="DM Sans"/>
                  <a:sym typeface="DM Sans"/>
                </a:rPr>
                <a:t>C.</a:t>
              </a:r>
              <a:r>
                <a:rPr lang="ru" sz="1000">
                  <a:solidFill>
                    <a:srgbClr val="353438"/>
                  </a:solidFill>
                  <a:latin typeface="DM Sans Medium"/>
                  <a:ea typeface="DM Sans Medium"/>
                  <a:cs typeface="DM Sans Medium"/>
                  <a:sym typeface="DM Sans Medium"/>
                </a:rPr>
                <a:t> One third the size of the body.</a:t>
              </a:r>
              <a:endParaRPr sz="1000">
                <a:solidFill>
                  <a:srgbClr val="353438"/>
                </a:solidFill>
                <a:latin typeface="DM Sans Medium"/>
                <a:ea typeface="DM Sans Medium"/>
                <a:cs typeface="DM Sans Medium"/>
                <a:sym typeface="DM Sans Medium"/>
              </a:endParaRPr>
            </a:p>
            <a:p>
              <a:pPr indent="0" lvl="0" marL="0" rtl="0" algn="l">
                <a:lnSpc>
                  <a:spcPct val="13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1000">
                  <a:solidFill>
                    <a:srgbClr val="353438"/>
                  </a:solidFill>
                  <a:latin typeface="DM Sans"/>
                  <a:ea typeface="DM Sans"/>
                  <a:cs typeface="DM Sans"/>
                  <a:sym typeface="DM Sans"/>
                </a:rPr>
                <a:t>D.</a:t>
              </a:r>
              <a:r>
                <a:rPr lang="ru" sz="1000">
                  <a:solidFill>
                    <a:srgbClr val="353438"/>
                  </a:solidFill>
                  <a:latin typeface="DM Sans Medium"/>
                  <a:ea typeface="DM Sans Medium"/>
                  <a:cs typeface="DM Sans Medium"/>
                  <a:sym typeface="DM Sans Medium"/>
                </a:rPr>
                <a:t> One fifth the size of the body.</a:t>
              </a:r>
              <a:endParaRPr sz="1000">
                <a:solidFill>
                  <a:srgbClr val="353438"/>
                </a:solidFill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</p:grpSp>
      <p:grpSp>
        <p:nvGrpSpPr>
          <p:cNvPr id="66" name="Google Shape;66;p13"/>
          <p:cNvGrpSpPr/>
          <p:nvPr/>
        </p:nvGrpSpPr>
        <p:grpSpPr>
          <a:xfrm>
            <a:off x="1050000" y="3673089"/>
            <a:ext cx="2871600" cy="1247625"/>
            <a:chOff x="1050000" y="2195825"/>
            <a:chExt cx="2871600" cy="1247625"/>
          </a:xfrm>
        </p:grpSpPr>
        <p:sp>
          <p:nvSpPr>
            <p:cNvPr id="67" name="Google Shape;67;p13"/>
            <p:cNvSpPr txBox="1"/>
            <p:nvPr/>
          </p:nvSpPr>
          <p:spPr>
            <a:xfrm>
              <a:off x="1050000" y="2195825"/>
              <a:ext cx="2871600" cy="36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ru" sz="1200">
                  <a:solidFill>
                    <a:srgbClr val="353438"/>
                  </a:solidFill>
                  <a:latin typeface="Jost SemiBold"/>
                  <a:ea typeface="Jost SemiBold"/>
                  <a:cs typeface="Jost SemiBold"/>
                  <a:sym typeface="Jost SemiBold"/>
                </a:rPr>
                <a:t>2. What color was used for boys in</a:t>
              </a:r>
              <a:endParaRPr i="1" sz="1200">
                <a:solidFill>
                  <a:srgbClr val="353438"/>
                </a:solidFill>
                <a:latin typeface="Jost SemiBold"/>
                <a:ea typeface="Jost SemiBold"/>
                <a:cs typeface="Jost SemiBold"/>
                <a:sym typeface="Jost SemiBold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ru" sz="1200">
                  <a:solidFill>
                    <a:srgbClr val="353438"/>
                  </a:solidFill>
                  <a:latin typeface="Jost SemiBold"/>
                  <a:ea typeface="Jost SemiBold"/>
                  <a:cs typeface="Jost SemiBold"/>
                  <a:sym typeface="Jost SemiBold"/>
                </a:rPr>
                <a:t>1900’s?</a:t>
              </a:r>
              <a:endParaRPr i="1" sz="1200">
                <a:solidFill>
                  <a:srgbClr val="353438"/>
                </a:solidFill>
                <a:latin typeface="Jost SemiBold"/>
                <a:ea typeface="Jost SemiBold"/>
                <a:cs typeface="Jost SemiBold"/>
                <a:sym typeface="Jost SemiBold"/>
              </a:endParaRPr>
            </a:p>
          </p:txBody>
        </p:sp>
        <p:sp>
          <p:nvSpPr>
            <p:cNvPr id="68" name="Google Shape;68;p13"/>
            <p:cNvSpPr txBox="1"/>
            <p:nvPr/>
          </p:nvSpPr>
          <p:spPr>
            <a:xfrm>
              <a:off x="1334925" y="2666150"/>
              <a:ext cx="2586600" cy="777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lnSpc>
                  <a:spcPct val="13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1000">
                  <a:solidFill>
                    <a:srgbClr val="353438"/>
                  </a:solidFill>
                  <a:latin typeface="DM Sans"/>
                  <a:ea typeface="DM Sans"/>
                  <a:cs typeface="DM Sans"/>
                  <a:sym typeface="DM Sans"/>
                </a:rPr>
                <a:t>A. </a:t>
              </a:r>
              <a:r>
                <a:rPr lang="ru" sz="1000">
                  <a:solidFill>
                    <a:srgbClr val="353438"/>
                  </a:solidFill>
                  <a:latin typeface="DM Sans Medium"/>
                  <a:ea typeface="DM Sans Medium"/>
                  <a:cs typeface="DM Sans Medium"/>
                  <a:sym typeface="DM Sans Medium"/>
                </a:rPr>
                <a:t>Blue</a:t>
              </a:r>
              <a:endParaRPr sz="1000">
                <a:solidFill>
                  <a:srgbClr val="353438"/>
                </a:solidFill>
                <a:latin typeface="DM Sans Medium"/>
                <a:ea typeface="DM Sans Medium"/>
                <a:cs typeface="DM Sans Medium"/>
                <a:sym typeface="DM Sans Medium"/>
              </a:endParaRPr>
            </a:p>
            <a:p>
              <a:pPr indent="0" lvl="0" marL="0" rtl="0" algn="l">
                <a:lnSpc>
                  <a:spcPct val="13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1000">
                  <a:solidFill>
                    <a:srgbClr val="353438"/>
                  </a:solidFill>
                  <a:latin typeface="DM Sans"/>
                  <a:ea typeface="DM Sans"/>
                  <a:cs typeface="DM Sans"/>
                  <a:sym typeface="DM Sans"/>
                </a:rPr>
                <a:t>B. </a:t>
              </a:r>
              <a:r>
                <a:rPr lang="ru" sz="1000">
                  <a:solidFill>
                    <a:srgbClr val="353438"/>
                  </a:solidFill>
                  <a:latin typeface="DM Sans Medium"/>
                  <a:ea typeface="DM Sans Medium"/>
                  <a:cs typeface="DM Sans Medium"/>
                  <a:sym typeface="DM Sans Medium"/>
                </a:rPr>
                <a:t>Pink</a:t>
              </a:r>
              <a:endParaRPr sz="1000">
                <a:solidFill>
                  <a:srgbClr val="353438"/>
                </a:solidFill>
                <a:latin typeface="DM Sans Medium"/>
                <a:ea typeface="DM Sans Medium"/>
                <a:cs typeface="DM Sans Medium"/>
                <a:sym typeface="DM Sans Medium"/>
              </a:endParaRPr>
            </a:p>
            <a:p>
              <a:pPr indent="0" lvl="0" marL="0" rtl="0" algn="l">
                <a:lnSpc>
                  <a:spcPct val="13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1000">
                  <a:solidFill>
                    <a:srgbClr val="353438"/>
                  </a:solidFill>
                  <a:latin typeface="DM Sans"/>
                  <a:ea typeface="DM Sans"/>
                  <a:cs typeface="DM Sans"/>
                  <a:sym typeface="DM Sans"/>
                </a:rPr>
                <a:t>C. </a:t>
              </a:r>
              <a:r>
                <a:rPr lang="ru" sz="1000">
                  <a:solidFill>
                    <a:srgbClr val="353438"/>
                  </a:solidFill>
                  <a:latin typeface="DM Sans Medium"/>
                  <a:ea typeface="DM Sans Medium"/>
                  <a:cs typeface="DM Sans Medium"/>
                  <a:sym typeface="DM Sans Medium"/>
                </a:rPr>
                <a:t>Yellow</a:t>
              </a:r>
              <a:endParaRPr sz="1000">
                <a:solidFill>
                  <a:srgbClr val="353438"/>
                </a:solidFill>
                <a:latin typeface="DM Sans Medium"/>
                <a:ea typeface="DM Sans Medium"/>
                <a:cs typeface="DM Sans Medium"/>
                <a:sym typeface="DM Sans Medium"/>
              </a:endParaRPr>
            </a:p>
            <a:p>
              <a:pPr indent="0" lvl="0" marL="0" rtl="0" algn="l">
                <a:lnSpc>
                  <a:spcPct val="13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1000">
                  <a:solidFill>
                    <a:srgbClr val="353438"/>
                  </a:solidFill>
                  <a:latin typeface="DM Sans"/>
                  <a:ea typeface="DM Sans"/>
                  <a:cs typeface="DM Sans"/>
                  <a:sym typeface="DM Sans"/>
                </a:rPr>
                <a:t>D. </a:t>
              </a:r>
              <a:r>
                <a:rPr lang="ru" sz="1000">
                  <a:solidFill>
                    <a:srgbClr val="353438"/>
                  </a:solidFill>
                  <a:latin typeface="DM Sans Medium"/>
                  <a:ea typeface="DM Sans Medium"/>
                  <a:cs typeface="DM Sans Medium"/>
                  <a:sym typeface="DM Sans Medium"/>
                </a:rPr>
                <a:t>Green</a:t>
              </a:r>
              <a:endParaRPr sz="1000">
                <a:solidFill>
                  <a:srgbClr val="353438"/>
                </a:solidFill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</p:grpSp>
      <p:grpSp>
        <p:nvGrpSpPr>
          <p:cNvPr id="69" name="Google Shape;69;p13"/>
          <p:cNvGrpSpPr/>
          <p:nvPr/>
        </p:nvGrpSpPr>
        <p:grpSpPr>
          <a:xfrm>
            <a:off x="1050000" y="5151748"/>
            <a:ext cx="2871600" cy="1247625"/>
            <a:chOff x="1050000" y="2195825"/>
            <a:chExt cx="2871600" cy="1247625"/>
          </a:xfrm>
        </p:grpSpPr>
        <p:sp>
          <p:nvSpPr>
            <p:cNvPr id="70" name="Google Shape;70;p13"/>
            <p:cNvSpPr txBox="1"/>
            <p:nvPr/>
          </p:nvSpPr>
          <p:spPr>
            <a:xfrm>
              <a:off x="1050000" y="2195825"/>
              <a:ext cx="2871600" cy="36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ru" sz="1200">
                  <a:solidFill>
                    <a:srgbClr val="353438"/>
                  </a:solidFill>
                  <a:latin typeface="Jost SemiBold"/>
                  <a:ea typeface="Jost SemiBold"/>
                  <a:cs typeface="Jost SemiBold"/>
                  <a:sym typeface="Jost SemiBold"/>
                </a:rPr>
                <a:t>3. A baby is born with all the </a:t>
              </a:r>
              <a:endParaRPr i="1" sz="1200">
                <a:solidFill>
                  <a:srgbClr val="353438"/>
                </a:solidFill>
                <a:latin typeface="Jost SemiBold"/>
                <a:ea typeface="Jost SemiBold"/>
                <a:cs typeface="Jost SemiBold"/>
                <a:sym typeface="Jost SemiBold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ru" sz="1200">
                  <a:solidFill>
                    <a:srgbClr val="353438"/>
                  </a:solidFill>
                  <a:latin typeface="Jost SemiBold"/>
                  <a:ea typeface="Jost SemiBold"/>
                  <a:cs typeface="Jost SemiBold"/>
                  <a:sym typeface="Jost SemiBold"/>
                </a:rPr>
                <a:t>following reflexes, except...</a:t>
              </a:r>
              <a:endParaRPr i="1" sz="1200">
                <a:solidFill>
                  <a:srgbClr val="353438"/>
                </a:solidFill>
                <a:latin typeface="Jost SemiBold"/>
                <a:ea typeface="Jost SemiBold"/>
                <a:cs typeface="Jost SemiBold"/>
                <a:sym typeface="Jost SemiBold"/>
              </a:endParaRPr>
            </a:p>
          </p:txBody>
        </p:sp>
        <p:sp>
          <p:nvSpPr>
            <p:cNvPr id="71" name="Google Shape;71;p13"/>
            <p:cNvSpPr txBox="1"/>
            <p:nvPr/>
          </p:nvSpPr>
          <p:spPr>
            <a:xfrm>
              <a:off x="1334925" y="2666150"/>
              <a:ext cx="2586600" cy="777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lnSpc>
                  <a:spcPct val="13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1000">
                  <a:solidFill>
                    <a:srgbClr val="353438"/>
                  </a:solidFill>
                  <a:latin typeface="DM Sans"/>
                  <a:ea typeface="DM Sans"/>
                  <a:cs typeface="DM Sans"/>
                  <a:sym typeface="DM Sans"/>
                </a:rPr>
                <a:t>A. </a:t>
              </a:r>
              <a:r>
                <a:rPr lang="ru" sz="1000">
                  <a:solidFill>
                    <a:srgbClr val="353438"/>
                  </a:solidFill>
                  <a:latin typeface="DM Sans Medium"/>
                  <a:ea typeface="DM Sans Medium"/>
                  <a:cs typeface="DM Sans Medium"/>
                  <a:sym typeface="DM Sans Medium"/>
                </a:rPr>
                <a:t>The ability to swim</a:t>
              </a:r>
              <a:endParaRPr sz="1000">
                <a:solidFill>
                  <a:srgbClr val="353438"/>
                </a:solidFill>
                <a:latin typeface="DM Sans Medium"/>
                <a:ea typeface="DM Sans Medium"/>
                <a:cs typeface="DM Sans Medium"/>
                <a:sym typeface="DM Sans Medium"/>
              </a:endParaRPr>
            </a:p>
            <a:p>
              <a:pPr indent="0" lvl="0" marL="0" rtl="0" algn="l">
                <a:lnSpc>
                  <a:spcPct val="13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1000">
                  <a:solidFill>
                    <a:srgbClr val="353438"/>
                  </a:solidFill>
                  <a:latin typeface="DM Sans"/>
                  <a:ea typeface="DM Sans"/>
                  <a:cs typeface="DM Sans"/>
                  <a:sym typeface="DM Sans"/>
                </a:rPr>
                <a:t>B. </a:t>
              </a:r>
              <a:r>
                <a:rPr lang="ru" sz="1000">
                  <a:solidFill>
                    <a:srgbClr val="353438"/>
                  </a:solidFill>
                  <a:latin typeface="DM Sans Medium"/>
                  <a:ea typeface="DM Sans Medium"/>
                  <a:cs typeface="DM Sans Medium"/>
                  <a:sym typeface="DM Sans Medium"/>
                </a:rPr>
                <a:t>Understanding foreign language</a:t>
              </a:r>
              <a:endParaRPr sz="1000">
                <a:solidFill>
                  <a:srgbClr val="353438"/>
                </a:solidFill>
                <a:latin typeface="DM Sans Medium"/>
                <a:ea typeface="DM Sans Medium"/>
                <a:cs typeface="DM Sans Medium"/>
                <a:sym typeface="DM Sans Medium"/>
              </a:endParaRPr>
            </a:p>
            <a:p>
              <a:pPr indent="0" lvl="0" marL="0" rtl="0" algn="l">
                <a:lnSpc>
                  <a:spcPct val="13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1000">
                  <a:solidFill>
                    <a:srgbClr val="353438"/>
                  </a:solidFill>
                  <a:latin typeface="DM Sans"/>
                  <a:ea typeface="DM Sans"/>
                  <a:cs typeface="DM Sans"/>
                  <a:sym typeface="DM Sans"/>
                </a:rPr>
                <a:t>C. </a:t>
              </a:r>
              <a:r>
                <a:rPr lang="ru" sz="1000">
                  <a:solidFill>
                    <a:srgbClr val="353438"/>
                  </a:solidFill>
                  <a:latin typeface="DM Sans Medium"/>
                  <a:ea typeface="DM Sans Medium"/>
                  <a:cs typeface="DM Sans Medium"/>
                  <a:sym typeface="DM Sans Medium"/>
                </a:rPr>
                <a:t>Sucking</a:t>
              </a:r>
              <a:endParaRPr sz="1000">
                <a:solidFill>
                  <a:srgbClr val="353438"/>
                </a:solidFill>
                <a:latin typeface="DM Sans Medium"/>
                <a:ea typeface="DM Sans Medium"/>
                <a:cs typeface="DM Sans Medium"/>
                <a:sym typeface="DM Sans Medium"/>
              </a:endParaRPr>
            </a:p>
            <a:p>
              <a:pPr indent="0" lvl="0" marL="0" rtl="0" algn="l">
                <a:lnSpc>
                  <a:spcPct val="13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1000">
                  <a:solidFill>
                    <a:srgbClr val="353438"/>
                  </a:solidFill>
                  <a:latin typeface="DM Sans"/>
                  <a:ea typeface="DM Sans"/>
                  <a:cs typeface="DM Sans"/>
                  <a:sym typeface="DM Sans"/>
                </a:rPr>
                <a:t>D. </a:t>
              </a:r>
              <a:r>
                <a:rPr lang="ru" sz="1000">
                  <a:solidFill>
                    <a:srgbClr val="353438"/>
                  </a:solidFill>
                  <a:latin typeface="DM Sans Medium"/>
                  <a:ea typeface="DM Sans Medium"/>
                  <a:cs typeface="DM Sans Medium"/>
                  <a:sym typeface="DM Sans Medium"/>
                </a:rPr>
                <a:t>Grasping a finger</a:t>
              </a:r>
              <a:endParaRPr sz="1000">
                <a:solidFill>
                  <a:srgbClr val="353438"/>
                </a:solidFill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</p:grpSp>
      <p:grpSp>
        <p:nvGrpSpPr>
          <p:cNvPr id="72" name="Google Shape;72;p13"/>
          <p:cNvGrpSpPr/>
          <p:nvPr/>
        </p:nvGrpSpPr>
        <p:grpSpPr>
          <a:xfrm>
            <a:off x="1050000" y="6629012"/>
            <a:ext cx="2871600" cy="1247625"/>
            <a:chOff x="1050000" y="2195825"/>
            <a:chExt cx="2871600" cy="1247625"/>
          </a:xfrm>
        </p:grpSpPr>
        <p:sp>
          <p:nvSpPr>
            <p:cNvPr id="73" name="Google Shape;73;p13"/>
            <p:cNvSpPr txBox="1"/>
            <p:nvPr/>
          </p:nvSpPr>
          <p:spPr>
            <a:xfrm>
              <a:off x="1050000" y="2195825"/>
              <a:ext cx="2871600" cy="36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ru" sz="1200">
                  <a:solidFill>
                    <a:srgbClr val="353438"/>
                  </a:solidFill>
                  <a:latin typeface="Jost SemiBold"/>
                  <a:ea typeface="Jost SemiBold"/>
                  <a:cs typeface="Jost SemiBold"/>
                  <a:sym typeface="Jost SemiBold"/>
                </a:rPr>
                <a:t>4. How heavy was the heaviest</a:t>
              </a:r>
              <a:endParaRPr i="1" sz="1200">
                <a:solidFill>
                  <a:srgbClr val="353438"/>
                </a:solidFill>
                <a:latin typeface="Jost SemiBold"/>
                <a:ea typeface="Jost SemiBold"/>
                <a:cs typeface="Jost SemiBold"/>
                <a:sym typeface="Jost SemiBold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ru" sz="1200">
                  <a:solidFill>
                    <a:srgbClr val="353438"/>
                  </a:solidFill>
                  <a:latin typeface="Jost SemiBold"/>
                  <a:ea typeface="Jost SemiBold"/>
                  <a:cs typeface="Jost SemiBold"/>
                  <a:sym typeface="Jost SemiBold"/>
                </a:rPr>
                <a:t>baby ever born?</a:t>
              </a:r>
              <a:endParaRPr i="1" sz="1200">
                <a:solidFill>
                  <a:srgbClr val="353438"/>
                </a:solidFill>
                <a:latin typeface="Jost SemiBold"/>
                <a:ea typeface="Jost SemiBold"/>
                <a:cs typeface="Jost SemiBold"/>
                <a:sym typeface="Jost SemiBold"/>
              </a:endParaRPr>
            </a:p>
          </p:txBody>
        </p:sp>
        <p:sp>
          <p:nvSpPr>
            <p:cNvPr id="74" name="Google Shape;74;p13"/>
            <p:cNvSpPr txBox="1"/>
            <p:nvPr/>
          </p:nvSpPr>
          <p:spPr>
            <a:xfrm>
              <a:off x="1334925" y="2666150"/>
              <a:ext cx="2586600" cy="777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lnSpc>
                  <a:spcPct val="13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1000">
                  <a:solidFill>
                    <a:srgbClr val="353438"/>
                  </a:solidFill>
                  <a:latin typeface="DM Sans"/>
                  <a:ea typeface="DM Sans"/>
                  <a:cs typeface="DM Sans"/>
                  <a:sym typeface="DM Sans"/>
                </a:rPr>
                <a:t>A. </a:t>
              </a:r>
              <a:r>
                <a:rPr lang="ru" sz="1000">
                  <a:solidFill>
                    <a:srgbClr val="353438"/>
                  </a:solidFill>
                  <a:latin typeface="DM Sans Medium"/>
                  <a:ea typeface="DM Sans Medium"/>
                  <a:cs typeface="DM Sans Medium"/>
                  <a:sym typeface="DM Sans Medium"/>
                </a:rPr>
                <a:t>15 pounds 5 ounces</a:t>
              </a:r>
              <a:endParaRPr sz="1000">
                <a:solidFill>
                  <a:srgbClr val="353438"/>
                </a:solidFill>
                <a:latin typeface="DM Sans Medium"/>
                <a:ea typeface="DM Sans Medium"/>
                <a:cs typeface="DM Sans Medium"/>
                <a:sym typeface="DM Sans Medium"/>
              </a:endParaRPr>
            </a:p>
            <a:p>
              <a:pPr indent="0" lvl="0" marL="0" rtl="0" algn="l">
                <a:lnSpc>
                  <a:spcPct val="13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1000">
                  <a:solidFill>
                    <a:srgbClr val="353438"/>
                  </a:solidFill>
                  <a:latin typeface="DM Sans"/>
                  <a:ea typeface="DM Sans"/>
                  <a:cs typeface="DM Sans"/>
                  <a:sym typeface="DM Sans"/>
                </a:rPr>
                <a:t>B. </a:t>
              </a:r>
              <a:r>
                <a:rPr lang="ru" sz="1000">
                  <a:solidFill>
                    <a:srgbClr val="353438"/>
                  </a:solidFill>
                  <a:latin typeface="DM Sans Medium"/>
                  <a:ea typeface="DM Sans Medium"/>
                  <a:cs typeface="DM Sans Medium"/>
                  <a:sym typeface="DM Sans Medium"/>
                </a:rPr>
                <a:t>17 pounds 2 ounces</a:t>
              </a:r>
              <a:endParaRPr sz="1000">
                <a:solidFill>
                  <a:srgbClr val="353438"/>
                </a:solidFill>
                <a:latin typeface="DM Sans Medium"/>
                <a:ea typeface="DM Sans Medium"/>
                <a:cs typeface="DM Sans Medium"/>
                <a:sym typeface="DM Sans Medium"/>
              </a:endParaRPr>
            </a:p>
            <a:p>
              <a:pPr indent="0" lvl="0" marL="0" rtl="0" algn="l">
                <a:lnSpc>
                  <a:spcPct val="13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1000">
                  <a:solidFill>
                    <a:srgbClr val="353438"/>
                  </a:solidFill>
                  <a:latin typeface="DM Sans"/>
                  <a:ea typeface="DM Sans"/>
                  <a:cs typeface="DM Sans"/>
                  <a:sym typeface="DM Sans"/>
                </a:rPr>
                <a:t>C. </a:t>
              </a:r>
              <a:r>
                <a:rPr lang="ru" sz="1000">
                  <a:solidFill>
                    <a:srgbClr val="353438"/>
                  </a:solidFill>
                  <a:latin typeface="DM Sans Medium"/>
                  <a:ea typeface="DM Sans Medium"/>
                  <a:cs typeface="DM Sans Medium"/>
                  <a:sym typeface="DM Sans Medium"/>
                </a:rPr>
                <a:t>21 pounds 4 ounces</a:t>
              </a:r>
              <a:endParaRPr sz="1000">
                <a:solidFill>
                  <a:srgbClr val="353438"/>
                </a:solidFill>
                <a:latin typeface="DM Sans Medium"/>
                <a:ea typeface="DM Sans Medium"/>
                <a:cs typeface="DM Sans Medium"/>
                <a:sym typeface="DM Sans Medium"/>
              </a:endParaRPr>
            </a:p>
            <a:p>
              <a:pPr indent="0" lvl="0" marL="0" rtl="0" algn="l">
                <a:lnSpc>
                  <a:spcPct val="13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1000">
                  <a:solidFill>
                    <a:srgbClr val="353438"/>
                  </a:solidFill>
                  <a:latin typeface="DM Sans"/>
                  <a:ea typeface="DM Sans"/>
                  <a:cs typeface="DM Sans"/>
                  <a:sym typeface="DM Sans"/>
                </a:rPr>
                <a:t>D. </a:t>
              </a:r>
              <a:r>
                <a:rPr lang="ru" sz="1000">
                  <a:solidFill>
                    <a:srgbClr val="353438"/>
                  </a:solidFill>
                  <a:latin typeface="DM Sans Medium"/>
                  <a:ea typeface="DM Sans Medium"/>
                  <a:cs typeface="DM Sans Medium"/>
                  <a:sym typeface="DM Sans Medium"/>
                </a:rPr>
                <a:t>23 pounds 12 ounces</a:t>
              </a:r>
              <a:endParaRPr sz="1000">
                <a:solidFill>
                  <a:srgbClr val="353438"/>
                </a:solidFill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</p:grpSp>
      <p:grpSp>
        <p:nvGrpSpPr>
          <p:cNvPr id="75" name="Google Shape;75;p13"/>
          <p:cNvGrpSpPr/>
          <p:nvPr/>
        </p:nvGrpSpPr>
        <p:grpSpPr>
          <a:xfrm>
            <a:off x="1050000" y="8099637"/>
            <a:ext cx="2871600" cy="1247625"/>
            <a:chOff x="1050000" y="2195825"/>
            <a:chExt cx="2871600" cy="1247625"/>
          </a:xfrm>
        </p:grpSpPr>
        <p:sp>
          <p:nvSpPr>
            <p:cNvPr id="76" name="Google Shape;76;p13"/>
            <p:cNvSpPr txBox="1"/>
            <p:nvPr/>
          </p:nvSpPr>
          <p:spPr>
            <a:xfrm>
              <a:off x="1050000" y="2195825"/>
              <a:ext cx="2871600" cy="36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ru" sz="1200">
                  <a:solidFill>
                    <a:srgbClr val="353438"/>
                  </a:solidFill>
                  <a:latin typeface="Jost SemiBold"/>
                  <a:ea typeface="Jost SemiBold"/>
                  <a:cs typeface="Jost SemiBold"/>
                  <a:sym typeface="Jost SemiBold"/>
                </a:rPr>
                <a:t>5. When does the eye color set in an infant?</a:t>
              </a:r>
              <a:endParaRPr i="1" sz="1200">
                <a:solidFill>
                  <a:srgbClr val="353438"/>
                </a:solidFill>
                <a:latin typeface="Jost SemiBold"/>
                <a:ea typeface="Jost SemiBold"/>
                <a:cs typeface="Jost SemiBold"/>
                <a:sym typeface="Jost SemiBold"/>
              </a:endParaRPr>
            </a:p>
          </p:txBody>
        </p:sp>
        <p:sp>
          <p:nvSpPr>
            <p:cNvPr id="77" name="Google Shape;77;p13"/>
            <p:cNvSpPr txBox="1"/>
            <p:nvPr/>
          </p:nvSpPr>
          <p:spPr>
            <a:xfrm>
              <a:off x="1334925" y="2666150"/>
              <a:ext cx="2586600" cy="777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lnSpc>
                  <a:spcPct val="13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1000">
                  <a:solidFill>
                    <a:srgbClr val="353438"/>
                  </a:solidFill>
                  <a:latin typeface="DM Sans"/>
                  <a:ea typeface="DM Sans"/>
                  <a:cs typeface="DM Sans"/>
                  <a:sym typeface="DM Sans"/>
                </a:rPr>
                <a:t>A. </a:t>
              </a:r>
              <a:r>
                <a:rPr lang="ru" sz="1000">
                  <a:solidFill>
                    <a:srgbClr val="353438"/>
                  </a:solidFill>
                  <a:latin typeface="DM Sans Medium"/>
                  <a:ea typeface="DM Sans Medium"/>
                  <a:cs typeface="DM Sans Medium"/>
                  <a:sym typeface="DM Sans Medium"/>
                </a:rPr>
                <a:t>6-9 months</a:t>
              </a:r>
              <a:endParaRPr sz="1000">
                <a:solidFill>
                  <a:srgbClr val="353438"/>
                </a:solidFill>
                <a:latin typeface="DM Sans Medium"/>
                <a:ea typeface="DM Sans Medium"/>
                <a:cs typeface="DM Sans Medium"/>
                <a:sym typeface="DM Sans Medium"/>
              </a:endParaRPr>
            </a:p>
            <a:p>
              <a:pPr indent="0" lvl="0" marL="0" rtl="0" algn="l">
                <a:lnSpc>
                  <a:spcPct val="13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1000">
                  <a:solidFill>
                    <a:srgbClr val="353438"/>
                  </a:solidFill>
                  <a:latin typeface="DM Sans"/>
                  <a:ea typeface="DM Sans"/>
                  <a:cs typeface="DM Sans"/>
                  <a:sym typeface="DM Sans"/>
                </a:rPr>
                <a:t>B. </a:t>
              </a:r>
              <a:r>
                <a:rPr lang="ru" sz="1000">
                  <a:solidFill>
                    <a:srgbClr val="353438"/>
                  </a:solidFill>
                  <a:latin typeface="DM Sans Medium"/>
                  <a:ea typeface="DM Sans Medium"/>
                  <a:cs typeface="DM Sans Medium"/>
                  <a:sym typeface="DM Sans Medium"/>
                </a:rPr>
                <a:t>6-9 weeks</a:t>
              </a:r>
              <a:endParaRPr sz="1000">
                <a:solidFill>
                  <a:srgbClr val="353438"/>
                </a:solidFill>
                <a:latin typeface="DM Sans Medium"/>
                <a:ea typeface="DM Sans Medium"/>
                <a:cs typeface="DM Sans Medium"/>
                <a:sym typeface="DM Sans Medium"/>
              </a:endParaRPr>
            </a:p>
            <a:p>
              <a:pPr indent="0" lvl="0" marL="0" rtl="0" algn="l">
                <a:lnSpc>
                  <a:spcPct val="13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1000">
                  <a:solidFill>
                    <a:srgbClr val="353438"/>
                  </a:solidFill>
                  <a:latin typeface="DM Sans"/>
                  <a:ea typeface="DM Sans"/>
                  <a:cs typeface="DM Sans"/>
                  <a:sym typeface="DM Sans"/>
                </a:rPr>
                <a:t>C. </a:t>
              </a:r>
              <a:r>
                <a:rPr lang="ru" sz="1000">
                  <a:solidFill>
                    <a:srgbClr val="353438"/>
                  </a:solidFill>
                  <a:latin typeface="DM Sans Medium"/>
                  <a:ea typeface="DM Sans Medium"/>
                  <a:cs typeface="DM Sans Medium"/>
                  <a:sym typeface="DM Sans Medium"/>
                </a:rPr>
                <a:t>2-4 weeks</a:t>
              </a:r>
              <a:endParaRPr sz="1000">
                <a:solidFill>
                  <a:srgbClr val="353438"/>
                </a:solidFill>
                <a:latin typeface="DM Sans Medium"/>
                <a:ea typeface="DM Sans Medium"/>
                <a:cs typeface="DM Sans Medium"/>
                <a:sym typeface="DM Sans Medium"/>
              </a:endParaRPr>
            </a:p>
            <a:p>
              <a:pPr indent="0" lvl="0" marL="0" rtl="0" algn="l">
                <a:lnSpc>
                  <a:spcPct val="13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1000">
                  <a:solidFill>
                    <a:srgbClr val="353438"/>
                  </a:solidFill>
                  <a:latin typeface="DM Sans"/>
                  <a:ea typeface="DM Sans"/>
                  <a:cs typeface="DM Sans"/>
                  <a:sym typeface="DM Sans"/>
                </a:rPr>
                <a:t>D. </a:t>
              </a:r>
              <a:r>
                <a:rPr lang="ru" sz="1000">
                  <a:solidFill>
                    <a:srgbClr val="353438"/>
                  </a:solidFill>
                  <a:latin typeface="DM Sans Medium"/>
                  <a:ea typeface="DM Sans Medium"/>
                  <a:cs typeface="DM Sans Medium"/>
                  <a:sym typeface="DM Sans Medium"/>
                </a:rPr>
                <a:t>4-5 months</a:t>
              </a:r>
              <a:endParaRPr sz="1000">
                <a:solidFill>
                  <a:srgbClr val="353438"/>
                </a:solidFill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</p:grpSp>
      <p:grpSp>
        <p:nvGrpSpPr>
          <p:cNvPr id="78" name="Google Shape;78;p13"/>
          <p:cNvGrpSpPr/>
          <p:nvPr/>
        </p:nvGrpSpPr>
        <p:grpSpPr>
          <a:xfrm>
            <a:off x="1043376" y="9533862"/>
            <a:ext cx="2871600" cy="215400"/>
            <a:chOff x="1043376" y="9533862"/>
            <a:chExt cx="2871600" cy="215400"/>
          </a:xfrm>
        </p:grpSpPr>
        <p:sp>
          <p:nvSpPr>
            <p:cNvPr id="79" name="Google Shape;79;p13"/>
            <p:cNvSpPr txBox="1"/>
            <p:nvPr/>
          </p:nvSpPr>
          <p:spPr>
            <a:xfrm>
              <a:off x="1043376" y="9533862"/>
              <a:ext cx="28716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ru">
                  <a:solidFill>
                    <a:srgbClr val="353438"/>
                  </a:solidFill>
                  <a:latin typeface="Jost SemiBold"/>
                  <a:ea typeface="Jost SemiBold"/>
                  <a:cs typeface="Jost SemiBold"/>
                  <a:sym typeface="Jost SemiBold"/>
                </a:rPr>
                <a:t>Name:</a:t>
              </a:r>
              <a:endParaRPr i="1">
                <a:solidFill>
                  <a:srgbClr val="353438"/>
                </a:solidFill>
                <a:latin typeface="Jost SemiBold"/>
                <a:ea typeface="Jost SemiBold"/>
                <a:cs typeface="Jost SemiBold"/>
                <a:sym typeface="Jost SemiBold"/>
              </a:endParaRPr>
            </a:p>
          </p:txBody>
        </p:sp>
        <p:cxnSp>
          <p:nvCxnSpPr>
            <p:cNvPr id="80" name="Google Shape;80;p13"/>
            <p:cNvCxnSpPr/>
            <p:nvPr/>
          </p:nvCxnSpPr>
          <p:spPr>
            <a:xfrm>
              <a:off x="1669375" y="9698326"/>
              <a:ext cx="1901400" cy="0"/>
            </a:xfrm>
            <a:prstGeom prst="straightConnector1">
              <a:avLst/>
            </a:prstGeom>
            <a:noFill/>
            <a:ln cap="flat" cmpd="sng" w="19050">
              <a:solidFill>
                <a:srgbClr val="353438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grpSp>
        <p:nvGrpSpPr>
          <p:cNvPr id="81" name="Google Shape;81;p13"/>
          <p:cNvGrpSpPr/>
          <p:nvPr/>
        </p:nvGrpSpPr>
        <p:grpSpPr>
          <a:xfrm>
            <a:off x="3999950" y="2195825"/>
            <a:ext cx="2871600" cy="1247625"/>
            <a:chOff x="1050000" y="2195825"/>
            <a:chExt cx="2871600" cy="1247625"/>
          </a:xfrm>
        </p:grpSpPr>
        <p:sp>
          <p:nvSpPr>
            <p:cNvPr id="82" name="Google Shape;82;p13"/>
            <p:cNvSpPr txBox="1"/>
            <p:nvPr/>
          </p:nvSpPr>
          <p:spPr>
            <a:xfrm>
              <a:off x="1050000" y="2195825"/>
              <a:ext cx="2871600" cy="36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ru" sz="1200">
                  <a:solidFill>
                    <a:srgbClr val="353438"/>
                  </a:solidFill>
                  <a:latin typeface="Jost SemiBold"/>
                  <a:ea typeface="Jost SemiBold"/>
                  <a:cs typeface="Jost SemiBold"/>
                  <a:sym typeface="Jost SemiBold"/>
                </a:rPr>
                <a:t>6. A baby is born with how many</a:t>
              </a:r>
              <a:endParaRPr i="1" sz="1200">
                <a:solidFill>
                  <a:srgbClr val="353438"/>
                </a:solidFill>
                <a:latin typeface="Jost SemiBold"/>
                <a:ea typeface="Jost SemiBold"/>
                <a:cs typeface="Jost SemiBold"/>
                <a:sym typeface="Jost SemiBold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ru" sz="1200">
                  <a:solidFill>
                    <a:srgbClr val="353438"/>
                  </a:solidFill>
                  <a:latin typeface="Jost SemiBold"/>
                  <a:ea typeface="Jost SemiBold"/>
                  <a:cs typeface="Jost SemiBold"/>
                  <a:sym typeface="Jost SemiBold"/>
                </a:rPr>
                <a:t>bones?</a:t>
              </a:r>
              <a:endParaRPr i="1" sz="1200">
                <a:solidFill>
                  <a:srgbClr val="353438"/>
                </a:solidFill>
                <a:latin typeface="Jost SemiBold"/>
                <a:ea typeface="Jost SemiBold"/>
                <a:cs typeface="Jost SemiBold"/>
                <a:sym typeface="Jost SemiBold"/>
              </a:endParaRPr>
            </a:p>
          </p:txBody>
        </p:sp>
        <p:sp>
          <p:nvSpPr>
            <p:cNvPr id="83" name="Google Shape;83;p13"/>
            <p:cNvSpPr txBox="1"/>
            <p:nvPr/>
          </p:nvSpPr>
          <p:spPr>
            <a:xfrm>
              <a:off x="1334925" y="2666150"/>
              <a:ext cx="2586600" cy="777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lnSpc>
                  <a:spcPct val="13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1000">
                  <a:solidFill>
                    <a:srgbClr val="353438"/>
                  </a:solidFill>
                  <a:latin typeface="DM Sans"/>
                  <a:ea typeface="DM Sans"/>
                  <a:cs typeface="DM Sans"/>
                  <a:sym typeface="DM Sans"/>
                </a:rPr>
                <a:t>A. </a:t>
              </a:r>
              <a:r>
                <a:rPr lang="ru" sz="1000">
                  <a:solidFill>
                    <a:srgbClr val="353438"/>
                  </a:solidFill>
                  <a:latin typeface="DM Sans Medium"/>
                  <a:ea typeface="DM Sans Medium"/>
                  <a:cs typeface="DM Sans Medium"/>
                  <a:sym typeface="DM Sans Medium"/>
                </a:rPr>
                <a:t>300</a:t>
              </a:r>
              <a:endParaRPr sz="1000">
                <a:solidFill>
                  <a:srgbClr val="353438"/>
                </a:solidFill>
                <a:latin typeface="DM Sans Medium"/>
                <a:ea typeface="DM Sans Medium"/>
                <a:cs typeface="DM Sans Medium"/>
                <a:sym typeface="DM Sans Medium"/>
              </a:endParaRPr>
            </a:p>
            <a:p>
              <a:pPr indent="0" lvl="0" marL="0" rtl="0" algn="l">
                <a:lnSpc>
                  <a:spcPct val="13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1000">
                  <a:solidFill>
                    <a:srgbClr val="353438"/>
                  </a:solidFill>
                  <a:latin typeface="DM Sans"/>
                  <a:ea typeface="DM Sans"/>
                  <a:cs typeface="DM Sans"/>
                  <a:sym typeface="DM Sans"/>
                </a:rPr>
                <a:t>B. </a:t>
              </a:r>
              <a:r>
                <a:rPr lang="ru" sz="1000">
                  <a:solidFill>
                    <a:srgbClr val="353438"/>
                  </a:solidFill>
                  <a:latin typeface="DM Sans Medium"/>
                  <a:ea typeface="DM Sans Medium"/>
                  <a:cs typeface="DM Sans Medium"/>
                  <a:sym typeface="DM Sans Medium"/>
                </a:rPr>
                <a:t>206</a:t>
              </a:r>
              <a:endParaRPr sz="1000">
                <a:solidFill>
                  <a:srgbClr val="353438"/>
                </a:solidFill>
                <a:latin typeface="DM Sans Medium"/>
                <a:ea typeface="DM Sans Medium"/>
                <a:cs typeface="DM Sans Medium"/>
                <a:sym typeface="DM Sans Medium"/>
              </a:endParaRPr>
            </a:p>
            <a:p>
              <a:pPr indent="0" lvl="0" marL="0" rtl="0" algn="l">
                <a:lnSpc>
                  <a:spcPct val="13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1000">
                  <a:solidFill>
                    <a:srgbClr val="353438"/>
                  </a:solidFill>
                  <a:latin typeface="DM Sans"/>
                  <a:ea typeface="DM Sans"/>
                  <a:cs typeface="DM Sans"/>
                  <a:sym typeface="DM Sans"/>
                </a:rPr>
                <a:t>C. </a:t>
              </a:r>
              <a:r>
                <a:rPr lang="ru" sz="1000">
                  <a:solidFill>
                    <a:srgbClr val="353438"/>
                  </a:solidFill>
                  <a:latin typeface="DM Sans Medium"/>
                  <a:ea typeface="DM Sans Medium"/>
                  <a:cs typeface="DM Sans Medium"/>
                  <a:sym typeface="DM Sans Medium"/>
                </a:rPr>
                <a:t>275</a:t>
              </a:r>
              <a:endParaRPr sz="1000">
                <a:solidFill>
                  <a:srgbClr val="353438"/>
                </a:solidFill>
                <a:latin typeface="DM Sans Medium"/>
                <a:ea typeface="DM Sans Medium"/>
                <a:cs typeface="DM Sans Medium"/>
                <a:sym typeface="DM Sans Medium"/>
              </a:endParaRPr>
            </a:p>
            <a:p>
              <a:pPr indent="0" lvl="0" marL="0" rtl="0" algn="l">
                <a:lnSpc>
                  <a:spcPct val="13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1000">
                  <a:solidFill>
                    <a:srgbClr val="353438"/>
                  </a:solidFill>
                  <a:latin typeface="DM Sans"/>
                  <a:ea typeface="DM Sans"/>
                  <a:cs typeface="DM Sans"/>
                  <a:sym typeface="DM Sans"/>
                </a:rPr>
                <a:t>D. </a:t>
              </a:r>
              <a:r>
                <a:rPr lang="ru" sz="1000">
                  <a:solidFill>
                    <a:srgbClr val="353438"/>
                  </a:solidFill>
                  <a:latin typeface="DM Sans Medium"/>
                  <a:ea typeface="DM Sans Medium"/>
                  <a:cs typeface="DM Sans Medium"/>
                  <a:sym typeface="DM Sans Medium"/>
                </a:rPr>
                <a:t>175</a:t>
              </a:r>
              <a:endParaRPr sz="1000">
                <a:solidFill>
                  <a:srgbClr val="353438"/>
                </a:solidFill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</p:grpSp>
      <p:grpSp>
        <p:nvGrpSpPr>
          <p:cNvPr id="84" name="Google Shape;84;p13"/>
          <p:cNvGrpSpPr/>
          <p:nvPr/>
        </p:nvGrpSpPr>
        <p:grpSpPr>
          <a:xfrm>
            <a:off x="3999950" y="3673089"/>
            <a:ext cx="2871600" cy="1247625"/>
            <a:chOff x="1050000" y="2195825"/>
            <a:chExt cx="2871600" cy="1247625"/>
          </a:xfrm>
        </p:grpSpPr>
        <p:sp>
          <p:nvSpPr>
            <p:cNvPr id="85" name="Google Shape;85;p13"/>
            <p:cNvSpPr txBox="1"/>
            <p:nvPr/>
          </p:nvSpPr>
          <p:spPr>
            <a:xfrm>
              <a:off x="1050000" y="2195825"/>
              <a:ext cx="2871600" cy="36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ru" sz="1200">
                  <a:solidFill>
                    <a:srgbClr val="353438"/>
                  </a:solidFill>
                  <a:latin typeface="Jost SemiBold"/>
                  <a:ea typeface="Jost SemiBold"/>
                  <a:cs typeface="Jost SemiBold"/>
                  <a:sym typeface="Jost SemiBold"/>
                </a:rPr>
                <a:t>7. What is the greatest amount</a:t>
              </a:r>
              <a:endParaRPr i="1" sz="1200">
                <a:solidFill>
                  <a:srgbClr val="353438"/>
                </a:solidFill>
                <a:latin typeface="Jost SemiBold"/>
                <a:ea typeface="Jost SemiBold"/>
                <a:cs typeface="Jost SemiBold"/>
                <a:sym typeface="Jost SemiBold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ru" sz="1200">
                  <a:solidFill>
                    <a:srgbClr val="353438"/>
                  </a:solidFill>
                  <a:latin typeface="Jost SemiBold"/>
                  <a:ea typeface="Jost SemiBold"/>
                  <a:cs typeface="Jost SemiBold"/>
                  <a:sym typeface="Jost SemiBold"/>
                </a:rPr>
                <a:t>of children born to one woman?</a:t>
              </a:r>
              <a:endParaRPr i="1" sz="1200">
                <a:solidFill>
                  <a:srgbClr val="353438"/>
                </a:solidFill>
                <a:latin typeface="Jost SemiBold"/>
                <a:ea typeface="Jost SemiBold"/>
                <a:cs typeface="Jost SemiBold"/>
                <a:sym typeface="Jost SemiBold"/>
              </a:endParaRPr>
            </a:p>
          </p:txBody>
        </p:sp>
        <p:sp>
          <p:nvSpPr>
            <p:cNvPr id="86" name="Google Shape;86;p13"/>
            <p:cNvSpPr txBox="1"/>
            <p:nvPr/>
          </p:nvSpPr>
          <p:spPr>
            <a:xfrm>
              <a:off x="1334925" y="2666150"/>
              <a:ext cx="2586600" cy="777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lnSpc>
                  <a:spcPct val="13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1000">
                  <a:solidFill>
                    <a:srgbClr val="353438"/>
                  </a:solidFill>
                  <a:latin typeface="DM Sans"/>
                  <a:ea typeface="DM Sans"/>
                  <a:cs typeface="DM Sans"/>
                  <a:sym typeface="DM Sans"/>
                </a:rPr>
                <a:t>A. </a:t>
              </a:r>
              <a:r>
                <a:rPr lang="ru" sz="1000">
                  <a:solidFill>
                    <a:srgbClr val="353438"/>
                  </a:solidFill>
                  <a:latin typeface="DM Sans Medium"/>
                  <a:ea typeface="DM Sans Medium"/>
                  <a:cs typeface="DM Sans Medium"/>
                  <a:sym typeface="DM Sans Medium"/>
                </a:rPr>
                <a:t>20</a:t>
              </a:r>
              <a:endParaRPr sz="1000">
                <a:solidFill>
                  <a:srgbClr val="353438"/>
                </a:solidFill>
                <a:latin typeface="DM Sans Medium"/>
                <a:ea typeface="DM Sans Medium"/>
                <a:cs typeface="DM Sans Medium"/>
                <a:sym typeface="DM Sans Medium"/>
              </a:endParaRPr>
            </a:p>
            <a:p>
              <a:pPr indent="0" lvl="0" marL="0" rtl="0" algn="l">
                <a:lnSpc>
                  <a:spcPct val="13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1000">
                  <a:solidFill>
                    <a:srgbClr val="353438"/>
                  </a:solidFill>
                  <a:latin typeface="DM Sans"/>
                  <a:ea typeface="DM Sans"/>
                  <a:cs typeface="DM Sans"/>
                  <a:sym typeface="DM Sans"/>
                </a:rPr>
                <a:t>B. </a:t>
              </a:r>
              <a:r>
                <a:rPr lang="ru" sz="1000">
                  <a:solidFill>
                    <a:srgbClr val="353438"/>
                  </a:solidFill>
                  <a:latin typeface="DM Sans Medium"/>
                  <a:ea typeface="DM Sans Medium"/>
                  <a:cs typeface="DM Sans Medium"/>
                  <a:sym typeface="DM Sans Medium"/>
                </a:rPr>
                <a:t>42</a:t>
              </a:r>
              <a:endParaRPr sz="1000">
                <a:solidFill>
                  <a:srgbClr val="353438"/>
                </a:solidFill>
                <a:latin typeface="DM Sans Medium"/>
                <a:ea typeface="DM Sans Medium"/>
                <a:cs typeface="DM Sans Medium"/>
                <a:sym typeface="DM Sans Medium"/>
              </a:endParaRPr>
            </a:p>
            <a:p>
              <a:pPr indent="0" lvl="0" marL="0" rtl="0" algn="l">
                <a:lnSpc>
                  <a:spcPct val="13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1000">
                  <a:solidFill>
                    <a:srgbClr val="353438"/>
                  </a:solidFill>
                  <a:latin typeface="DM Sans"/>
                  <a:ea typeface="DM Sans"/>
                  <a:cs typeface="DM Sans"/>
                  <a:sym typeface="DM Sans"/>
                </a:rPr>
                <a:t>C. </a:t>
              </a:r>
              <a:r>
                <a:rPr lang="ru" sz="1000">
                  <a:solidFill>
                    <a:srgbClr val="353438"/>
                  </a:solidFill>
                  <a:latin typeface="DM Sans Medium"/>
                  <a:ea typeface="DM Sans Medium"/>
                  <a:cs typeface="DM Sans Medium"/>
                  <a:sym typeface="DM Sans Medium"/>
                </a:rPr>
                <a:t>69</a:t>
              </a:r>
              <a:endParaRPr sz="1000">
                <a:solidFill>
                  <a:srgbClr val="353438"/>
                </a:solidFill>
                <a:latin typeface="DM Sans Medium"/>
                <a:ea typeface="DM Sans Medium"/>
                <a:cs typeface="DM Sans Medium"/>
                <a:sym typeface="DM Sans Medium"/>
              </a:endParaRPr>
            </a:p>
            <a:p>
              <a:pPr indent="0" lvl="0" marL="0" rtl="0" algn="l">
                <a:lnSpc>
                  <a:spcPct val="13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1000">
                  <a:solidFill>
                    <a:srgbClr val="353438"/>
                  </a:solidFill>
                  <a:latin typeface="DM Sans"/>
                  <a:ea typeface="DM Sans"/>
                  <a:cs typeface="DM Sans"/>
                  <a:sym typeface="DM Sans"/>
                </a:rPr>
                <a:t>D. </a:t>
              </a:r>
              <a:r>
                <a:rPr lang="ru" sz="1000">
                  <a:solidFill>
                    <a:srgbClr val="353438"/>
                  </a:solidFill>
                  <a:latin typeface="DM Sans Medium"/>
                  <a:ea typeface="DM Sans Medium"/>
                  <a:cs typeface="DM Sans Medium"/>
                  <a:sym typeface="DM Sans Medium"/>
                </a:rPr>
                <a:t>52</a:t>
              </a:r>
              <a:endParaRPr sz="1000">
                <a:solidFill>
                  <a:srgbClr val="353438"/>
                </a:solidFill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</p:grpSp>
      <p:grpSp>
        <p:nvGrpSpPr>
          <p:cNvPr id="87" name="Google Shape;87;p13"/>
          <p:cNvGrpSpPr/>
          <p:nvPr/>
        </p:nvGrpSpPr>
        <p:grpSpPr>
          <a:xfrm>
            <a:off x="3999950" y="5151748"/>
            <a:ext cx="2871600" cy="1247625"/>
            <a:chOff x="1050000" y="2195825"/>
            <a:chExt cx="2871600" cy="1247625"/>
          </a:xfrm>
        </p:grpSpPr>
        <p:sp>
          <p:nvSpPr>
            <p:cNvPr id="88" name="Google Shape;88;p13"/>
            <p:cNvSpPr txBox="1"/>
            <p:nvPr/>
          </p:nvSpPr>
          <p:spPr>
            <a:xfrm>
              <a:off x="1050000" y="2195825"/>
              <a:ext cx="2871600" cy="36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ru" sz="1200">
                  <a:solidFill>
                    <a:srgbClr val="353438"/>
                  </a:solidFill>
                  <a:latin typeface="Jost SemiBold"/>
                  <a:ea typeface="Jost SemiBold"/>
                  <a:cs typeface="Jost SemiBold"/>
                  <a:sym typeface="Jost SemiBold"/>
                </a:rPr>
                <a:t>8. What is the first sense a baby</a:t>
              </a:r>
              <a:endParaRPr i="1" sz="1200">
                <a:solidFill>
                  <a:srgbClr val="353438"/>
                </a:solidFill>
                <a:latin typeface="Jost SemiBold"/>
                <a:ea typeface="Jost SemiBold"/>
                <a:cs typeface="Jost SemiBold"/>
                <a:sym typeface="Jost SemiBold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ru" sz="1200">
                  <a:solidFill>
                    <a:srgbClr val="353438"/>
                  </a:solidFill>
                  <a:latin typeface="Jost SemiBold"/>
                  <a:ea typeface="Jost SemiBold"/>
                  <a:cs typeface="Jost SemiBold"/>
                  <a:sym typeface="Jost SemiBold"/>
                </a:rPr>
                <a:t>develops?</a:t>
              </a:r>
              <a:endParaRPr i="1" sz="1200">
                <a:solidFill>
                  <a:srgbClr val="353438"/>
                </a:solidFill>
                <a:latin typeface="Jost SemiBold"/>
                <a:ea typeface="Jost SemiBold"/>
                <a:cs typeface="Jost SemiBold"/>
                <a:sym typeface="Jost SemiBold"/>
              </a:endParaRPr>
            </a:p>
          </p:txBody>
        </p:sp>
        <p:sp>
          <p:nvSpPr>
            <p:cNvPr id="89" name="Google Shape;89;p13"/>
            <p:cNvSpPr txBox="1"/>
            <p:nvPr/>
          </p:nvSpPr>
          <p:spPr>
            <a:xfrm>
              <a:off x="1334925" y="2666150"/>
              <a:ext cx="2586600" cy="777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lnSpc>
                  <a:spcPct val="13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1000">
                  <a:solidFill>
                    <a:srgbClr val="353438"/>
                  </a:solidFill>
                  <a:latin typeface="DM Sans"/>
                  <a:ea typeface="DM Sans"/>
                  <a:cs typeface="DM Sans"/>
                  <a:sym typeface="DM Sans"/>
                </a:rPr>
                <a:t>A. </a:t>
              </a:r>
              <a:r>
                <a:rPr lang="ru" sz="1000">
                  <a:solidFill>
                    <a:srgbClr val="353438"/>
                  </a:solidFill>
                  <a:latin typeface="DM Sans Medium"/>
                  <a:ea typeface="DM Sans Medium"/>
                  <a:cs typeface="DM Sans Medium"/>
                  <a:sym typeface="DM Sans Medium"/>
                </a:rPr>
                <a:t>Hearing</a:t>
              </a:r>
              <a:endParaRPr sz="1000">
                <a:solidFill>
                  <a:srgbClr val="353438"/>
                </a:solidFill>
                <a:latin typeface="DM Sans Medium"/>
                <a:ea typeface="DM Sans Medium"/>
                <a:cs typeface="DM Sans Medium"/>
                <a:sym typeface="DM Sans Medium"/>
              </a:endParaRPr>
            </a:p>
            <a:p>
              <a:pPr indent="0" lvl="0" marL="0" rtl="0" algn="l">
                <a:lnSpc>
                  <a:spcPct val="13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1000">
                  <a:solidFill>
                    <a:srgbClr val="353438"/>
                  </a:solidFill>
                  <a:latin typeface="DM Sans"/>
                  <a:ea typeface="DM Sans"/>
                  <a:cs typeface="DM Sans"/>
                  <a:sym typeface="DM Sans"/>
                </a:rPr>
                <a:t>B. </a:t>
              </a:r>
              <a:r>
                <a:rPr lang="ru" sz="1000">
                  <a:solidFill>
                    <a:srgbClr val="353438"/>
                  </a:solidFill>
                  <a:latin typeface="DM Sans Medium"/>
                  <a:ea typeface="DM Sans Medium"/>
                  <a:cs typeface="DM Sans Medium"/>
                  <a:sym typeface="DM Sans Medium"/>
                </a:rPr>
                <a:t>Taste</a:t>
              </a:r>
              <a:endParaRPr sz="1000">
                <a:solidFill>
                  <a:srgbClr val="353438"/>
                </a:solidFill>
                <a:latin typeface="DM Sans Medium"/>
                <a:ea typeface="DM Sans Medium"/>
                <a:cs typeface="DM Sans Medium"/>
                <a:sym typeface="DM Sans Medium"/>
              </a:endParaRPr>
            </a:p>
            <a:p>
              <a:pPr indent="0" lvl="0" marL="0" rtl="0" algn="l">
                <a:lnSpc>
                  <a:spcPct val="13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1000">
                  <a:solidFill>
                    <a:srgbClr val="353438"/>
                  </a:solidFill>
                  <a:latin typeface="DM Sans"/>
                  <a:ea typeface="DM Sans"/>
                  <a:cs typeface="DM Sans"/>
                  <a:sym typeface="DM Sans"/>
                </a:rPr>
                <a:t>C.</a:t>
              </a:r>
              <a:r>
                <a:rPr lang="ru" sz="1000">
                  <a:solidFill>
                    <a:srgbClr val="353438"/>
                  </a:solidFill>
                  <a:latin typeface="DM Sans Medium"/>
                  <a:ea typeface="DM Sans Medium"/>
                  <a:cs typeface="DM Sans Medium"/>
                  <a:sym typeface="DM Sans Medium"/>
                </a:rPr>
                <a:t> Smell</a:t>
              </a:r>
              <a:endParaRPr sz="1000">
                <a:solidFill>
                  <a:srgbClr val="353438"/>
                </a:solidFill>
                <a:latin typeface="DM Sans Medium"/>
                <a:ea typeface="DM Sans Medium"/>
                <a:cs typeface="DM Sans Medium"/>
                <a:sym typeface="DM Sans Medium"/>
              </a:endParaRPr>
            </a:p>
            <a:p>
              <a:pPr indent="0" lvl="0" marL="0" rtl="0" algn="l">
                <a:lnSpc>
                  <a:spcPct val="13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1000">
                  <a:solidFill>
                    <a:srgbClr val="353438"/>
                  </a:solidFill>
                  <a:latin typeface="DM Sans"/>
                  <a:ea typeface="DM Sans"/>
                  <a:cs typeface="DM Sans"/>
                  <a:sym typeface="DM Sans"/>
                </a:rPr>
                <a:t>D. </a:t>
              </a:r>
              <a:r>
                <a:rPr lang="ru" sz="1000">
                  <a:solidFill>
                    <a:srgbClr val="353438"/>
                  </a:solidFill>
                  <a:latin typeface="DM Sans Medium"/>
                  <a:ea typeface="DM Sans Medium"/>
                  <a:cs typeface="DM Sans Medium"/>
                  <a:sym typeface="DM Sans Medium"/>
                </a:rPr>
                <a:t>Touch</a:t>
              </a:r>
              <a:endParaRPr sz="1000">
                <a:solidFill>
                  <a:srgbClr val="353438"/>
                </a:solidFill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</p:grpSp>
      <p:grpSp>
        <p:nvGrpSpPr>
          <p:cNvPr id="90" name="Google Shape;90;p13"/>
          <p:cNvGrpSpPr/>
          <p:nvPr/>
        </p:nvGrpSpPr>
        <p:grpSpPr>
          <a:xfrm>
            <a:off x="3999950" y="6629012"/>
            <a:ext cx="2871600" cy="1247625"/>
            <a:chOff x="1050000" y="2195825"/>
            <a:chExt cx="2871600" cy="1247625"/>
          </a:xfrm>
        </p:grpSpPr>
        <p:sp>
          <p:nvSpPr>
            <p:cNvPr id="91" name="Google Shape;91;p13"/>
            <p:cNvSpPr txBox="1"/>
            <p:nvPr/>
          </p:nvSpPr>
          <p:spPr>
            <a:xfrm>
              <a:off x="1050000" y="2195825"/>
              <a:ext cx="2871600" cy="36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ru" sz="1200">
                  <a:solidFill>
                    <a:srgbClr val="353438"/>
                  </a:solidFill>
                  <a:latin typeface="Jost SemiBold"/>
                  <a:ea typeface="Jost SemiBold"/>
                  <a:cs typeface="Jost SemiBold"/>
                  <a:sym typeface="Jost SemiBold"/>
                </a:rPr>
                <a:t>9. Babies are born without which</a:t>
              </a:r>
              <a:endParaRPr i="1" sz="1200">
                <a:solidFill>
                  <a:srgbClr val="353438"/>
                </a:solidFill>
                <a:latin typeface="Jost SemiBold"/>
                <a:ea typeface="Jost SemiBold"/>
                <a:cs typeface="Jost SemiBold"/>
                <a:sym typeface="Jost SemiBold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ru" sz="1200">
                  <a:solidFill>
                    <a:srgbClr val="353438"/>
                  </a:solidFill>
                  <a:latin typeface="Jost SemiBold"/>
                  <a:ea typeface="Jost SemiBold"/>
                  <a:cs typeface="Jost SemiBold"/>
                  <a:sym typeface="Jost SemiBold"/>
                </a:rPr>
                <a:t>body part?</a:t>
              </a:r>
              <a:endParaRPr i="1" sz="1200">
                <a:solidFill>
                  <a:srgbClr val="353438"/>
                </a:solidFill>
                <a:latin typeface="Jost SemiBold"/>
                <a:ea typeface="Jost SemiBold"/>
                <a:cs typeface="Jost SemiBold"/>
                <a:sym typeface="Jost SemiBold"/>
              </a:endParaRPr>
            </a:p>
          </p:txBody>
        </p:sp>
        <p:sp>
          <p:nvSpPr>
            <p:cNvPr id="92" name="Google Shape;92;p13"/>
            <p:cNvSpPr txBox="1"/>
            <p:nvPr/>
          </p:nvSpPr>
          <p:spPr>
            <a:xfrm>
              <a:off x="1334925" y="2666150"/>
              <a:ext cx="2586600" cy="777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lnSpc>
                  <a:spcPct val="13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1000">
                  <a:solidFill>
                    <a:srgbClr val="353438"/>
                  </a:solidFill>
                  <a:latin typeface="DM Sans"/>
                  <a:ea typeface="DM Sans"/>
                  <a:cs typeface="DM Sans"/>
                  <a:sym typeface="DM Sans"/>
                </a:rPr>
                <a:t>A. </a:t>
              </a:r>
              <a:r>
                <a:rPr lang="ru" sz="1000">
                  <a:solidFill>
                    <a:srgbClr val="353438"/>
                  </a:solidFill>
                  <a:latin typeface="DM Sans Medium"/>
                  <a:ea typeface="DM Sans Medium"/>
                  <a:cs typeface="DM Sans Medium"/>
                  <a:sym typeface="DM Sans Medium"/>
                </a:rPr>
                <a:t>Kneecaps</a:t>
              </a:r>
              <a:endParaRPr sz="1000">
                <a:solidFill>
                  <a:srgbClr val="353438"/>
                </a:solidFill>
                <a:latin typeface="DM Sans Medium"/>
                <a:ea typeface="DM Sans Medium"/>
                <a:cs typeface="DM Sans Medium"/>
                <a:sym typeface="DM Sans Medium"/>
              </a:endParaRPr>
            </a:p>
            <a:p>
              <a:pPr indent="0" lvl="0" marL="0" rtl="0" algn="l">
                <a:lnSpc>
                  <a:spcPct val="13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1000">
                  <a:solidFill>
                    <a:srgbClr val="353438"/>
                  </a:solidFill>
                  <a:latin typeface="DM Sans"/>
                  <a:ea typeface="DM Sans"/>
                  <a:cs typeface="DM Sans"/>
                  <a:sym typeface="DM Sans"/>
                </a:rPr>
                <a:t>B.</a:t>
              </a:r>
              <a:r>
                <a:rPr lang="ru" sz="1000">
                  <a:solidFill>
                    <a:srgbClr val="353438"/>
                  </a:solidFill>
                  <a:latin typeface="DM Sans Medium"/>
                  <a:ea typeface="DM Sans Medium"/>
                  <a:cs typeface="DM Sans Medium"/>
                  <a:sym typeface="DM Sans Medium"/>
                </a:rPr>
                <a:t> Elbows</a:t>
              </a:r>
              <a:endParaRPr sz="1000">
                <a:solidFill>
                  <a:srgbClr val="353438"/>
                </a:solidFill>
                <a:latin typeface="DM Sans Medium"/>
                <a:ea typeface="DM Sans Medium"/>
                <a:cs typeface="DM Sans Medium"/>
                <a:sym typeface="DM Sans Medium"/>
              </a:endParaRPr>
            </a:p>
            <a:p>
              <a:pPr indent="0" lvl="0" marL="0" rtl="0" algn="l">
                <a:lnSpc>
                  <a:spcPct val="13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1000">
                  <a:solidFill>
                    <a:srgbClr val="353438"/>
                  </a:solidFill>
                  <a:latin typeface="DM Sans"/>
                  <a:ea typeface="DM Sans"/>
                  <a:cs typeface="DM Sans"/>
                  <a:sym typeface="DM Sans"/>
                </a:rPr>
                <a:t>C. </a:t>
              </a:r>
              <a:r>
                <a:rPr lang="ru" sz="1000">
                  <a:solidFill>
                    <a:srgbClr val="353438"/>
                  </a:solidFill>
                  <a:latin typeface="DM Sans Medium"/>
                  <a:ea typeface="DM Sans Medium"/>
                  <a:cs typeface="DM Sans Medium"/>
                  <a:sym typeface="DM Sans Medium"/>
                </a:rPr>
                <a:t>Tailbone</a:t>
              </a:r>
              <a:endParaRPr sz="1000">
                <a:solidFill>
                  <a:srgbClr val="353438"/>
                </a:solidFill>
                <a:latin typeface="DM Sans Medium"/>
                <a:ea typeface="DM Sans Medium"/>
                <a:cs typeface="DM Sans Medium"/>
                <a:sym typeface="DM Sans Medium"/>
              </a:endParaRPr>
            </a:p>
            <a:p>
              <a:pPr indent="0" lvl="0" marL="0" rtl="0" algn="l">
                <a:lnSpc>
                  <a:spcPct val="13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1000">
                  <a:solidFill>
                    <a:srgbClr val="353438"/>
                  </a:solidFill>
                  <a:latin typeface="DM Sans"/>
                  <a:ea typeface="DM Sans"/>
                  <a:cs typeface="DM Sans"/>
                  <a:sym typeface="DM Sans"/>
                </a:rPr>
                <a:t>D. </a:t>
              </a:r>
              <a:r>
                <a:rPr lang="ru" sz="1000">
                  <a:solidFill>
                    <a:srgbClr val="353438"/>
                  </a:solidFill>
                  <a:latin typeface="DM Sans Medium"/>
                  <a:ea typeface="DM Sans Medium"/>
                  <a:cs typeface="DM Sans Medium"/>
                  <a:sym typeface="DM Sans Medium"/>
                </a:rPr>
                <a:t>Shoulder blades</a:t>
              </a:r>
              <a:endParaRPr sz="1000">
                <a:solidFill>
                  <a:srgbClr val="353438"/>
                </a:solidFill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</p:grpSp>
      <p:grpSp>
        <p:nvGrpSpPr>
          <p:cNvPr id="93" name="Google Shape;93;p13"/>
          <p:cNvGrpSpPr/>
          <p:nvPr/>
        </p:nvGrpSpPr>
        <p:grpSpPr>
          <a:xfrm>
            <a:off x="3999950" y="8099637"/>
            <a:ext cx="2871600" cy="1247625"/>
            <a:chOff x="1050000" y="2195825"/>
            <a:chExt cx="2871600" cy="1247625"/>
          </a:xfrm>
        </p:grpSpPr>
        <p:sp>
          <p:nvSpPr>
            <p:cNvPr id="94" name="Google Shape;94;p13"/>
            <p:cNvSpPr txBox="1"/>
            <p:nvPr/>
          </p:nvSpPr>
          <p:spPr>
            <a:xfrm>
              <a:off x="1050000" y="2195825"/>
              <a:ext cx="2871600" cy="36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ru" sz="1200">
                  <a:solidFill>
                    <a:srgbClr val="353438"/>
                  </a:solidFill>
                  <a:latin typeface="Jost SemiBold"/>
                  <a:ea typeface="Jost SemiBold"/>
                  <a:cs typeface="Jost SemiBold"/>
                  <a:sym typeface="Jost SemiBold"/>
                </a:rPr>
                <a:t>10. What percentage of babies</a:t>
              </a:r>
              <a:endParaRPr i="1" sz="1200">
                <a:solidFill>
                  <a:srgbClr val="353438"/>
                </a:solidFill>
                <a:latin typeface="Jost SemiBold"/>
                <a:ea typeface="Jost SemiBold"/>
                <a:cs typeface="Jost SemiBold"/>
                <a:sym typeface="Jost SemiBold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ru" sz="1200">
                  <a:solidFill>
                    <a:srgbClr val="353438"/>
                  </a:solidFill>
                  <a:latin typeface="Jost SemiBold"/>
                  <a:ea typeface="Jost SemiBold"/>
                  <a:cs typeface="Jost SemiBold"/>
                  <a:sym typeface="Jost SemiBold"/>
                </a:rPr>
                <a:t>actually arrive on their due date?</a:t>
              </a:r>
              <a:endParaRPr i="1" sz="1200">
                <a:solidFill>
                  <a:srgbClr val="353438"/>
                </a:solidFill>
                <a:latin typeface="Jost SemiBold"/>
                <a:ea typeface="Jost SemiBold"/>
                <a:cs typeface="Jost SemiBold"/>
                <a:sym typeface="Jost SemiBold"/>
              </a:endParaRPr>
            </a:p>
          </p:txBody>
        </p:sp>
        <p:sp>
          <p:nvSpPr>
            <p:cNvPr id="95" name="Google Shape;95;p13"/>
            <p:cNvSpPr txBox="1"/>
            <p:nvPr/>
          </p:nvSpPr>
          <p:spPr>
            <a:xfrm>
              <a:off x="1334925" y="2666150"/>
              <a:ext cx="2586600" cy="777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lnSpc>
                  <a:spcPct val="13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1000">
                  <a:solidFill>
                    <a:srgbClr val="353438"/>
                  </a:solidFill>
                  <a:latin typeface="DM Sans"/>
                  <a:ea typeface="DM Sans"/>
                  <a:cs typeface="DM Sans"/>
                  <a:sym typeface="DM Sans"/>
                </a:rPr>
                <a:t>A. </a:t>
              </a:r>
              <a:r>
                <a:rPr lang="ru" sz="1000">
                  <a:solidFill>
                    <a:srgbClr val="353438"/>
                  </a:solidFill>
                  <a:latin typeface="DM Sans Medium"/>
                  <a:ea typeface="DM Sans Medium"/>
                  <a:cs typeface="DM Sans Medium"/>
                  <a:sym typeface="DM Sans Medium"/>
                </a:rPr>
                <a:t>80-81%</a:t>
              </a:r>
              <a:endParaRPr sz="1000">
                <a:solidFill>
                  <a:srgbClr val="353438"/>
                </a:solidFill>
                <a:latin typeface="DM Sans Medium"/>
                <a:ea typeface="DM Sans Medium"/>
                <a:cs typeface="DM Sans Medium"/>
                <a:sym typeface="DM Sans Medium"/>
              </a:endParaRPr>
            </a:p>
            <a:p>
              <a:pPr indent="0" lvl="0" marL="0" rtl="0" algn="l">
                <a:lnSpc>
                  <a:spcPct val="13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1000">
                  <a:solidFill>
                    <a:srgbClr val="353438"/>
                  </a:solidFill>
                  <a:latin typeface="DM Sans"/>
                  <a:ea typeface="DM Sans"/>
                  <a:cs typeface="DM Sans"/>
                  <a:sym typeface="DM Sans"/>
                </a:rPr>
                <a:t>B. </a:t>
              </a:r>
              <a:r>
                <a:rPr lang="ru" sz="1000">
                  <a:solidFill>
                    <a:srgbClr val="353438"/>
                  </a:solidFill>
                  <a:latin typeface="DM Sans Medium"/>
                  <a:ea typeface="DM Sans Medium"/>
                  <a:cs typeface="DM Sans Medium"/>
                  <a:sym typeface="DM Sans Medium"/>
                </a:rPr>
                <a:t>20-30%</a:t>
              </a:r>
              <a:endParaRPr sz="1000">
                <a:solidFill>
                  <a:srgbClr val="353438"/>
                </a:solidFill>
                <a:latin typeface="DM Sans Medium"/>
                <a:ea typeface="DM Sans Medium"/>
                <a:cs typeface="DM Sans Medium"/>
                <a:sym typeface="DM Sans Medium"/>
              </a:endParaRPr>
            </a:p>
            <a:p>
              <a:pPr indent="0" lvl="0" marL="0" rtl="0" algn="l">
                <a:lnSpc>
                  <a:spcPct val="13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1000">
                  <a:solidFill>
                    <a:srgbClr val="353438"/>
                  </a:solidFill>
                  <a:latin typeface="DM Sans"/>
                  <a:ea typeface="DM Sans"/>
                  <a:cs typeface="DM Sans"/>
                  <a:sym typeface="DM Sans"/>
                </a:rPr>
                <a:t>C. </a:t>
              </a:r>
              <a:r>
                <a:rPr lang="ru" sz="1000">
                  <a:solidFill>
                    <a:srgbClr val="353438"/>
                  </a:solidFill>
                  <a:latin typeface="DM Sans Medium"/>
                  <a:ea typeface="DM Sans Medium"/>
                  <a:cs typeface="DM Sans Medium"/>
                  <a:sym typeface="DM Sans Medium"/>
                </a:rPr>
                <a:t>3-4%</a:t>
              </a:r>
              <a:endParaRPr sz="1000">
                <a:solidFill>
                  <a:srgbClr val="353438"/>
                </a:solidFill>
                <a:latin typeface="DM Sans Medium"/>
                <a:ea typeface="DM Sans Medium"/>
                <a:cs typeface="DM Sans Medium"/>
                <a:sym typeface="DM Sans Medium"/>
              </a:endParaRPr>
            </a:p>
            <a:p>
              <a:pPr indent="0" lvl="0" marL="0" rtl="0" algn="l">
                <a:lnSpc>
                  <a:spcPct val="13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1000">
                  <a:solidFill>
                    <a:srgbClr val="353438"/>
                  </a:solidFill>
                  <a:latin typeface="DM Sans"/>
                  <a:ea typeface="DM Sans"/>
                  <a:cs typeface="DM Sans"/>
                  <a:sym typeface="DM Sans"/>
                </a:rPr>
                <a:t>D. </a:t>
              </a:r>
              <a:r>
                <a:rPr lang="ru" sz="1000">
                  <a:solidFill>
                    <a:srgbClr val="353438"/>
                  </a:solidFill>
                  <a:latin typeface="DM Sans Medium"/>
                  <a:ea typeface="DM Sans Medium"/>
                  <a:cs typeface="DM Sans Medium"/>
                  <a:sym typeface="DM Sans Medium"/>
                </a:rPr>
                <a:t>10-15%</a:t>
              </a:r>
              <a:endParaRPr sz="1000">
                <a:solidFill>
                  <a:srgbClr val="353438"/>
                </a:solidFill>
                <a:latin typeface="DM Sans Medium"/>
                <a:ea typeface="DM Sans Medium"/>
                <a:cs typeface="DM Sans Medium"/>
                <a:sym typeface="DM Sans Medium"/>
              </a:endParaRPr>
            </a:p>
          </p:txBody>
        </p:sp>
      </p:grpSp>
      <p:grpSp>
        <p:nvGrpSpPr>
          <p:cNvPr id="96" name="Google Shape;96;p13"/>
          <p:cNvGrpSpPr/>
          <p:nvPr/>
        </p:nvGrpSpPr>
        <p:grpSpPr>
          <a:xfrm>
            <a:off x="3993326" y="9533862"/>
            <a:ext cx="2871600" cy="215400"/>
            <a:chOff x="1043376" y="9533862"/>
            <a:chExt cx="2871600" cy="215400"/>
          </a:xfrm>
        </p:grpSpPr>
        <p:sp>
          <p:nvSpPr>
            <p:cNvPr id="97" name="Google Shape;97;p13"/>
            <p:cNvSpPr txBox="1"/>
            <p:nvPr/>
          </p:nvSpPr>
          <p:spPr>
            <a:xfrm>
              <a:off x="1043376" y="9533862"/>
              <a:ext cx="28716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ru">
                  <a:solidFill>
                    <a:srgbClr val="353438"/>
                  </a:solidFill>
                  <a:latin typeface="Jost SemiBold"/>
                  <a:ea typeface="Jost SemiBold"/>
                  <a:cs typeface="Jost SemiBold"/>
                  <a:sym typeface="Jost SemiBold"/>
                </a:rPr>
                <a:t>Total:</a:t>
              </a:r>
              <a:endParaRPr i="1">
                <a:solidFill>
                  <a:srgbClr val="353438"/>
                </a:solidFill>
                <a:latin typeface="Jost SemiBold"/>
                <a:ea typeface="Jost SemiBold"/>
                <a:cs typeface="Jost SemiBold"/>
                <a:sym typeface="Jost SemiBold"/>
              </a:endParaRPr>
            </a:p>
          </p:txBody>
        </p:sp>
        <p:cxnSp>
          <p:nvCxnSpPr>
            <p:cNvPr id="98" name="Google Shape;98;p13"/>
            <p:cNvCxnSpPr/>
            <p:nvPr/>
          </p:nvCxnSpPr>
          <p:spPr>
            <a:xfrm>
              <a:off x="1534850" y="9698325"/>
              <a:ext cx="2036100" cy="0"/>
            </a:xfrm>
            <a:prstGeom prst="straightConnector1">
              <a:avLst/>
            </a:prstGeom>
            <a:noFill/>
            <a:ln cap="flat" cmpd="sng" w="19050">
              <a:solidFill>
                <a:srgbClr val="353438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