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10287000" cx="18288000"/>
  <p:notesSz cx="6858000" cy="9144000"/>
  <p:embeddedFontLst>
    <p:embeddedFont>
      <p:font typeface="Courier Prime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5760">
          <p15:clr>
            <a:srgbClr val="A4A3A4"/>
          </p15:clr>
        </p15:guide>
        <p15:guide id="2" pos="283">
          <p15:clr>
            <a:srgbClr val="9AA0A6"/>
          </p15:clr>
        </p15:guide>
        <p15:guide id="3" pos="907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760"/>
        <p:guide pos="283"/>
        <p:guide pos="907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ourierPrime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CourierPrime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CourierPrime-italic.fntdata"/><Relationship Id="rId6" Type="http://schemas.openxmlformats.org/officeDocument/2006/relationships/slide" Target="slides/slide1.xml"/><Relationship Id="rId18" Type="http://schemas.openxmlformats.org/officeDocument/2006/relationships/font" Target="fonts/CourierPrime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0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Google Shape;991;g214fa22ab8a_0_9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2" name="Google Shape;992;g214fa22ab8a_0_9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7" name="Shape 1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" name="Google Shape;1098;g214fa22ab8a_0_1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9" name="Google Shape;1099;g214fa22ab8a_0_1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14fa22ab8a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14fa22ab8a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14fa22ab8a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214fa22ab8a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214fa22ab8a_0_3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214fa22ab8a_0_3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g214fa22ab8a_0_4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7" name="Google Shape;457;g214fa22ab8a_0_4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214fa22ab8a_0_5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4" name="Google Shape;564;g214fa22ab8a_0_5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g214fa22ab8a_0_6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1" name="Google Shape;671;g214fa22ab8a_0_6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g214fa22ab8a_0_7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8" name="Google Shape;778;g214fa22ab8a_0_7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3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g214fa22ab8a_0_8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5" name="Google Shape;885;g214fa22ab8a_0_8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623417" y="1489150"/>
            <a:ext cx="17041200" cy="41052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623400" y="5668250"/>
            <a:ext cx="17041200" cy="15852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623400" y="2212250"/>
            <a:ext cx="17041200" cy="39270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623400" y="6304450"/>
            <a:ext cx="17041200" cy="26016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 algn="ctr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 algn="ctr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623400" y="4301700"/>
            <a:ext cx="17041200" cy="16836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623400" y="2304950"/>
            <a:ext cx="79998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06400" lvl="0" marL="4572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9664800" y="2304950"/>
            <a:ext cx="79998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06400" lvl="0" marL="4572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623400" y="1111200"/>
            <a:ext cx="5616000" cy="15114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623400" y="2779200"/>
            <a:ext cx="5616000" cy="6358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980500" y="900300"/>
            <a:ext cx="12735600" cy="81816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9144000" y="-250"/>
            <a:ext cx="9144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531000" y="2466350"/>
            <a:ext cx="8090400" cy="29646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1pPr>
            <a:lvl2pPr lvl="1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2pPr>
            <a:lvl3pPr lvl="2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3pPr>
            <a:lvl4pPr lvl="3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4pPr>
            <a:lvl5pPr lvl="4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5pPr>
            <a:lvl6pPr lvl="5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6pPr>
            <a:lvl7pPr lvl="6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7pPr>
            <a:lvl8pPr lvl="7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8pPr>
            <a:lvl9pPr lvl="8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531000" y="5606150"/>
            <a:ext cx="8090400" cy="24702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9879000" y="1448150"/>
            <a:ext cx="7674000" cy="7390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indent="-457200" lvl="0" marL="45720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623400" y="8461150"/>
            <a:ext cx="11997600" cy="1210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Char char="●"/>
              <a:defRPr sz="3600">
                <a:solidFill>
                  <a:schemeClr val="dk2"/>
                </a:solidFill>
              </a:defRPr>
            </a:lvl1pPr>
            <a:lvl2pPr indent="-4064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2pPr>
            <a:lvl3pPr indent="-4064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3pPr>
            <a:lvl4pPr indent="-4064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  <a:defRPr sz="2800">
                <a:solidFill>
                  <a:schemeClr val="dk2"/>
                </a:solidFill>
              </a:defRPr>
            </a:lvl4pPr>
            <a:lvl5pPr indent="-4064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5pPr>
            <a:lvl6pPr indent="-4064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6pPr>
            <a:lvl7pPr indent="-4064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  <a:defRPr sz="2800">
                <a:solidFill>
                  <a:schemeClr val="dk2"/>
                </a:solidFill>
              </a:defRPr>
            </a:lvl7pPr>
            <a:lvl8pPr indent="-4064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8pPr>
            <a:lvl9pPr indent="-4064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algn="r">
              <a:buNone/>
              <a:defRPr sz="2000">
                <a:solidFill>
                  <a:schemeClr val="dk2"/>
                </a:solidFill>
              </a:defRPr>
            </a:lvl1pPr>
            <a:lvl2pPr lvl="1" algn="r">
              <a:buNone/>
              <a:defRPr sz="2000">
                <a:solidFill>
                  <a:schemeClr val="dk2"/>
                </a:solidFill>
              </a:defRPr>
            </a:lvl2pPr>
            <a:lvl3pPr lvl="2" algn="r">
              <a:buNone/>
              <a:defRPr sz="2000">
                <a:solidFill>
                  <a:schemeClr val="dk2"/>
                </a:solidFill>
              </a:defRPr>
            </a:lvl3pPr>
            <a:lvl4pPr lvl="3" algn="r">
              <a:buNone/>
              <a:defRPr sz="2000">
                <a:solidFill>
                  <a:schemeClr val="dk2"/>
                </a:solidFill>
              </a:defRPr>
            </a:lvl4pPr>
            <a:lvl5pPr lvl="4" algn="r">
              <a:buNone/>
              <a:defRPr sz="2000">
                <a:solidFill>
                  <a:schemeClr val="dk2"/>
                </a:solidFill>
              </a:defRPr>
            </a:lvl5pPr>
            <a:lvl6pPr lvl="5" algn="r">
              <a:buNone/>
              <a:defRPr sz="2000">
                <a:solidFill>
                  <a:schemeClr val="dk2"/>
                </a:solidFill>
              </a:defRPr>
            </a:lvl6pPr>
            <a:lvl7pPr lvl="6" algn="r">
              <a:buNone/>
              <a:defRPr sz="2000">
                <a:solidFill>
                  <a:schemeClr val="dk2"/>
                </a:solidFill>
              </a:defRPr>
            </a:lvl7pPr>
            <a:lvl8pPr lvl="7" algn="r">
              <a:buNone/>
              <a:defRPr sz="2000">
                <a:solidFill>
                  <a:schemeClr val="dk2"/>
                </a:solidFill>
              </a:defRPr>
            </a:lvl8pPr>
            <a:lvl9pPr lvl="8" algn="r">
              <a:buNone/>
              <a:defRPr sz="2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44706" l="3853" r="14859" t="18585"/>
          <a:stretch/>
        </p:blipFill>
        <p:spPr>
          <a:xfrm>
            <a:off x="3063600" y="-10351"/>
            <a:ext cx="15224401" cy="10307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 amt="50000"/>
          </a:blip>
          <a:stretch>
            <a:fillRect/>
          </a:stretch>
        </p:blipFill>
        <p:spPr>
          <a:xfrm>
            <a:off x="13115825" y="0"/>
            <a:ext cx="5182574" cy="5962651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/>
          <p:nvPr/>
        </p:nvSpPr>
        <p:spPr>
          <a:xfrm>
            <a:off x="0" y="-9525"/>
            <a:ext cx="15733850" cy="10307825"/>
          </a:xfrm>
          <a:custGeom>
            <a:rect b="b" l="l" r="r" t="t"/>
            <a:pathLst>
              <a:path extrusionOk="0" h="411490" w="629354">
                <a:moveTo>
                  <a:pt x="0" y="0"/>
                </a:moveTo>
                <a:lnTo>
                  <a:pt x="274704" y="0"/>
                </a:lnTo>
                <a:lnTo>
                  <a:pt x="629354" y="411490"/>
                </a:lnTo>
                <a:lnTo>
                  <a:pt x="0" y="411490"/>
                </a:lnTo>
                <a:close/>
              </a:path>
            </a:pathLst>
          </a:custGeom>
          <a:solidFill>
            <a:srgbClr val="164F9E"/>
          </a:solidFill>
          <a:ln>
            <a:noFill/>
          </a:ln>
        </p:spPr>
      </p:sp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67280" y="0"/>
            <a:ext cx="10640292" cy="10287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76770" y="0"/>
            <a:ext cx="9468261" cy="102870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9" name="Google Shape;59;p13"/>
          <p:cNvGrpSpPr/>
          <p:nvPr/>
        </p:nvGrpSpPr>
        <p:grpSpPr>
          <a:xfrm>
            <a:off x="0" y="0"/>
            <a:ext cx="6660550" cy="10287085"/>
            <a:chOff x="0" y="0"/>
            <a:chExt cx="6660550" cy="10307700"/>
          </a:xfrm>
        </p:grpSpPr>
        <p:grpSp>
          <p:nvGrpSpPr>
            <p:cNvPr id="60" name="Google Shape;60;p13"/>
            <p:cNvGrpSpPr/>
            <p:nvPr/>
          </p:nvGrpSpPr>
          <p:grpSpPr>
            <a:xfrm>
              <a:off x="0" y="0"/>
              <a:ext cx="3865550" cy="249300"/>
              <a:chOff x="0" y="0"/>
              <a:chExt cx="3865550" cy="249300"/>
            </a:xfrm>
          </p:grpSpPr>
          <p:sp>
            <p:nvSpPr>
              <p:cNvPr id="61" name="Google Shape;61;p13"/>
              <p:cNvSpPr/>
              <p:nvPr/>
            </p:nvSpPr>
            <p:spPr>
              <a:xfrm>
                <a:off x="0" y="0"/>
                <a:ext cx="8628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13"/>
              <p:cNvSpPr/>
              <p:nvPr/>
            </p:nvSpPr>
            <p:spPr>
              <a:xfrm>
                <a:off x="1194950" y="0"/>
                <a:ext cx="26706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3" name="Google Shape;63;p13"/>
            <p:cNvGrpSpPr/>
            <p:nvPr/>
          </p:nvGrpSpPr>
          <p:grpSpPr>
            <a:xfrm>
              <a:off x="275350" y="457200"/>
              <a:ext cx="3029000" cy="249300"/>
              <a:chOff x="0" y="0"/>
              <a:chExt cx="3029000" cy="249300"/>
            </a:xfrm>
          </p:grpSpPr>
          <p:sp>
            <p:nvSpPr>
              <p:cNvPr id="64" name="Google Shape;64;p13"/>
              <p:cNvSpPr/>
              <p:nvPr/>
            </p:nvSpPr>
            <p:spPr>
              <a:xfrm>
                <a:off x="0" y="0"/>
                <a:ext cx="19587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" name="Google Shape;65;p13"/>
              <p:cNvSpPr/>
              <p:nvPr/>
            </p:nvSpPr>
            <p:spPr>
              <a:xfrm>
                <a:off x="2296400" y="0"/>
                <a:ext cx="7326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6" name="Google Shape;66;p13"/>
            <p:cNvGrpSpPr/>
            <p:nvPr/>
          </p:nvGrpSpPr>
          <p:grpSpPr>
            <a:xfrm>
              <a:off x="0" y="914400"/>
              <a:ext cx="3699350" cy="249300"/>
              <a:chOff x="0" y="914400"/>
              <a:chExt cx="3699350" cy="249300"/>
            </a:xfrm>
          </p:grpSpPr>
          <p:sp>
            <p:nvSpPr>
              <p:cNvPr id="67" name="Google Shape;67;p13"/>
              <p:cNvSpPr/>
              <p:nvPr/>
            </p:nvSpPr>
            <p:spPr>
              <a:xfrm>
                <a:off x="0" y="914400"/>
                <a:ext cx="12366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" name="Google Shape;68;p13"/>
              <p:cNvSpPr/>
              <p:nvPr/>
            </p:nvSpPr>
            <p:spPr>
              <a:xfrm>
                <a:off x="1569025" y="914400"/>
                <a:ext cx="12159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13"/>
              <p:cNvSpPr/>
              <p:nvPr/>
            </p:nvSpPr>
            <p:spPr>
              <a:xfrm>
                <a:off x="3117350" y="914400"/>
                <a:ext cx="5820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0" name="Google Shape;70;p13"/>
            <p:cNvGrpSpPr/>
            <p:nvPr/>
          </p:nvGrpSpPr>
          <p:grpSpPr>
            <a:xfrm>
              <a:off x="0" y="1371600"/>
              <a:ext cx="2280725" cy="249300"/>
              <a:chOff x="0" y="1371600"/>
              <a:chExt cx="2280725" cy="249300"/>
            </a:xfrm>
          </p:grpSpPr>
          <p:sp>
            <p:nvSpPr>
              <p:cNvPr id="71" name="Google Shape;71;p13"/>
              <p:cNvSpPr/>
              <p:nvPr/>
            </p:nvSpPr>
            <p:spPr>
              <a:xfrm>
                <a:off x="0" y="1371600"/>
                <a:ext cx="7950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" name="Google Shape;72;p13"/>
              <p:cNvSpPr/>
              <p:nvPr/>
            </p:nvSpPr>
            <p:spPr>
              <a:xfrm>
                <a:off x="1117025" y="1371600"/>
                <a:ext cx="11637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73" name="Google Shape;73;p13"/>
            <p:cNvSpPr/>
            <p:nvPr/>
          </p:nvSpPr>
          <p:spPr>
            <a:xfrm>
              <a:off x="0" y="1828800"/>
              <a:ext cx="3304200" cy="2493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4" name="Google Shape;74;p13"/>
            <p:cNvGrpSpPr/>
            <p:nvPr/>
          </p:nvGrpSpPr>
          <p:grpSpPr>
            <a:xfrm>
              <a:off x="275350" y="2286000"/>
              <a:ext cx="3014225" cy="249300"/>
              <a:chOff x="275350" y="2286000"/>
              <a:chExt cx="3014225" cy="249300"/>
            </a:xfrm>
          </p:grpSpPr>
          <p:sp>
            <p:nvSpPr>
              <p:cNvPr id="75" name="Google Shape;75;p13"/>
              <p:cNvSpPr/>
              <p:nvPr/>
            </p:nvSpPr>
            <p:spPr>
              <a:xfrm>
                <a:off x="275350" y="2286000"/>
                <a:ext cx="18495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" name="Google Shape;76;p13"/>
              <p:cNvSpPr/>
              <p:nvPr/>
            </p:nvSpPr>
            <p:spPr>
              <a:xfrm>
                <a:off x="2436675" y="2286000"/>
                <a:ext cx="8529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77" name="Google Shape;77;p13"/>
            <p:cNvSpPr/>
            <p:nvPr/>
          </p:nvSpPr>
          <p:spPr>
            <a:xfrm>
              <a:off x="0" y="2743200"/>
              <a:ext cx="4073100" cy="2493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8" name="Google Shape;78;p13"/>
            <p:cNvGrpSpPr/>
            <p:nvPr/>
          </p:nvGrpSpPr>
          <p:grpSpPr>
            <a:xfrm>
              <a:off x="275350" y="3200400"/>
              <a:ext cx="4436925" cy="249300"/>
              <a:chOff x="275350" y="3200400"/>
              <a:chExt cx="4436925" cy="249300"/>
            </a:xfrm>
          </p:grpSpPr>
          <p:sp>
            <p:nvSpPr>
              <p:cNvPr id="79" name="Google Shape;79;p13"/>
              <p:cNvSpPr/>
              <p:nvPr/>
            </p:nvSpPr>
            <p:spPr>
              <a:xfrm>
                <a:off x="275350" y="3200400"/>
                <a:ext cx="14547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13"/>
              <p:cNvSpPr/>
              <p:nvPr/>
            </p:nvSpPr>
            <p:spPr>
              <a:xfrm>
                <a:off x="2067775" y="3200400"/>
                <a:ext cx="26445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1" name="Google Shape;81;p13"/>
            <p:cNvGrpSpPr/>
            <p:nvPr/>
          </p:nvGrpSpPr>
          <p:grpSpPr>
            <a:xfrm>
              <a:off x="0" y="3657600"/>
              <a:ext cx="3751075" cy="249300"/>
              <a:chOff x="0" y="3657600"/>
              <a:chExt cx="3751075" cy="249300"/>
            </a:xfrm>
          </p:grpSpPr>
          <p:sp>
            <p:nvSpPr>
              <p:cNvPr id="82" name="Google Shape;82;p13"/>
              <p:cNvSpPr/>
              <p:nvPr/>
            </p:nvSpPr>
            <p:spPr>
              <a:xfrm>
                <a:off x="0" y="3657600"/>
                <a:ext cx="23223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" name="Google Shape;83;p13"/>
              <p:cNvSpPr/>
              <p:nvPr/>
            </p:nvSpPr>
            <p:spPr>
              <a:xfrm>
                <a:off x="2654875" y="3657600"/>
                <a:ext cx="10962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4" name="Google Shape;84;p13"/>
            <p:cNvGrpSpPr/>
            <p:nvPr/>
          </p:nvGrpSpPr>
          <p:grpSpPr>
            <a:xfrm>
              <a:off x="0" y="4114800"/>
              <a:ext cx="4712250" cy="249300"/>
              <a:chOff x="0" y="4114800"/>
              <a:chExt cx="4712250" cy="249300"/>
            </a:xfrm>
          </p:grpSpPr>
          <p:sp>
            <p:nvSpPr>
              <p:cNvPr id="85" name="Google Shape;85;p13"/>
              <p:cNvSpPr/>
              <p:nvPr/>
            </p:nvSpPr>
            <p:spPr>
              <a:xfrm>
                <a:off x="0" y="4114800"/>
                <a:ext cx="8883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" name="Google Shape;86;p13"/>
              <p:cNvSpPr/>
              <p:nvPr/>
            </p:nvSpPr>
            <p:spPr>
              <a:xfrm>
                <a:off x="1207950" y="4114800"/>
                <a:ext cx="35043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7" name="Google Shape;87;p13"/>
            <p:cNvGrpSpPr/>
            <p:nvPr/>
          </p:nvGrpSpPr>
          <p:grpSpPr>
            <a:xfrm>
              <a:off x="275350" y="4572000"/>
              <a:ext cx="4987775" cy="249300"/>
              <a:chOff x="275350" y="4572000"/>
              <a:chExt cx="4987775" cy="249300"/>
            </a:xfrm>
          </p:grpSpPr>
          <p:sp>
            <p:nvSpPr>
              <p:cNvPr id="88" name="Google Shape;88;p13"/>
              <p:cNvSpPr/>
              <p:nvPr/>
            </p:nvSpPr>
            <p:spPr>
              <a:xfrm>
                <a:off x="275350" y="4572000"/>
                <a:ext cx="19431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" name="Google Shape;89;p13"/>
              <p:cNvSpPr/>
              <p:nvPr/>
            </p:nvSpPr>
            <p:spPr>
              <a:xfrm>
                <a:off x="2556175" y="4572000"/>
                <a:ext cx="7950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" name="Google Shape;90;p13"/>
              <p:cNvSpPr/>
              <p:nvPr/>
            </p:nvSpPr>
            <p:spPr>
              <a:xfrm>
                <a:off x="3652425" y="4572000"/>
                <a:ext cx="16107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1" name="Google Shape;91;p13"/>
            <p:cNvGrpSpPr/>
            <p:nvPr/>
          </p:nvGrpSpPr>
          <p:grpSpPr>
            <a:xfrm>
              <a:off x="275350" y="5029200"/>
              <a:ext cx="4707075" cy="249300"/>
              <a:chOff x="275350" y="5029200"/>
              <a:chExt cx="4707075" cy="249300"/>
            </a:xfrm>
          </p:grpSpPr>
          <p:sp>
            <p:nvSpPr>
              <p:cNvPr id="92" name="Google Shape;92;p13"/>
              <p:cNvSpPr/>
              <p:nvPr/>
            </p:nvSpPr>
            <p:spPr>
              <a:xfrm>
                <a:off x="275350" y="5029200"/>
                <a:ext cx="5610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" name="Google Shape;93;p13"/>
              <p:cNvSpPr/>
              <p:nvPr/>
            </p:nvSpPr>
            <p:spPr>
              <a:xfrm>
                <a:off x="1174225" y="5029200"/>
                <a:ext cx="38082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4" name="Google Shape;94;p13"/>
            <p:cNvGrpSpPr/>
            <p:nvPr/>
          </p:nvGrpSpPr>
          <p:grpSpPr>
            <a:xfrm>
              <a:off x="275350" y="5486400"/>
              <a:ext cx="3014325" cy="249300"/>
              <a:chOff x="275350" y="5486400"/>
              <a:chExt cx="3014325" cy="249300"/>
            </a:xfrm>
          </p:grpSpPr>
          <p:sp>
            <p:nvSpPr>
              <p:cNvPr id="95" name="Google Shape;95;p13"/>
              <p:cNvSpPr/>
              <p:nvPr/>
            </p:nvSpPr>
            <p:spPr>
              <a:xfrm>
                <a:off x="275350" y="5486400"/>
                <a:ext cx="19431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" name="Google Shape;96;p13"/>
              <p:cNvSpPr/>
              <p:nvPr/>
            </p:nvSpPr>
            <p:spPr>
              <a:xfrm>
                <a:off x="2556175" y="5486400"/>
                <a:ext cx="7335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7" name="Google Shape;97;p13"/>
            <p:cNvGrpSpPr/>
            <p:nvPr/>
          </p:nvGrpSpPr>
          <p:grpSpPr>
            <a:xfrm>
              <a:off x="275350" y="5943600"/>
              <a:ext cx="5538300" cy="249300"/>
              <a:chOff x="275350" y="5943600"/>
              <a:chExt cx="5538300" cy="249300"/>
            </a:xfrm>
          </p:grpSpPr>
          <p:sp>
            <p:nvSpPr>
              <p:cNvPr id="98" name="Google Shape;98;p13"/>
              <p:cNvSpPr/>
              <p:nvPr/>
            </p:nvSpPr>
            <p:spPr>
              <a:xfrm>
                <a:off x="275350" y="5943600"/>
                <a:ext cx="12366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" name="Google Shape;99;p13"/>
              <p:cNvSpPr/>
              <p:nvPr/>
            </p:nvSpPr>
            <p:spPr>
              <a:xfrm>
                <a:off x="1849600" y="5943600"/>
                <a:ext cx="12159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" name="Google Shape;100;p13"/>
              <p:cNvSpPr/>
              <p:nvPr/>
            </p:nvSpPr>
            <p:spPr>
              <a:xfrm>
                <a:off x="3403150" y="5943600"/>
                <a:ext cx="24105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1" name="Google Shape;101;p13"/>
            <p:cNvGrpSpPr/>
            <p:nvPr/>
          </p:nvGrpSpPr>
          <p:grpSpPr>
            <a:xfrm>
              <a:off x="275350" y="6400800"/>
              <a:ext cx="4707000" cy="249300"/>
              <a:chOff x="275350" y="6400800"/>
              <a:chExt cx="4707000" cy="249300"/>
            </a:xfrm>
          </p:grpSpPr>
          <p:sp>
            <p:nvSpPr>
              <p:cNvPr id="102" name="Google Shape;102;p13"/>
              <p:cNvSpPr/>
              <p:nvPr/>
            </p:nvSpPr>
            <p:spPr>
              <a:xfrm>
                <a:off x="275350" y="6400800"/>
                <a:ext cx="7950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" name="Google Shape;103;p13"/>
              <p:cNvSpPr/>
              <p:nvPr/>
            </p:nvSpPr>
            <p:spPr>
              <a:xfrm>
                <a:off x="1423450" y="6400800"/>
                <a:ext cx="35589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04" name="Google Shape;104;p13"/>
            <p:cNvSpPr/>
            <p:nvPr/>
          </p:nvSpPr>
          <p:spPr>
            <a:xfrm>
              <a:off x="0" y="6858000"/>
              <a:ext cx="2472900" cy="2493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5" name="Google Shape;105;p13"/>
            <p:cNvGrpSpPr/>
            <p:nvPr/>
          </p:nvGrpSpPr>
          <p:grpSpPr>
            <a:xfrm>
              <a:off x="838950" y="7315200"/>
              <a:ext cx="4699400" cy="249300"/>
              <a:chOff x="838950" y="7284050"/>
              <a:chExt cx="4699400" cy="249300"/>
            </a:xfrm>
          </p:grpSpPr>
          <p:sp>
            <p:nvSpPr>
              <p:cNvPr id="106" name="Google Shape;106;p13"/>
              <p:cNvSpPr/>
              <p:nvPr/>
            </p:nvSpPr>
            <p:spPr>
              <a:xfrm>
                <a:off x="838950" y="7284050"/>
                <a:ext cx="18495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13"/>
              <p:cNvSpPr/>
              <p:nvPr/>
            </p:nvSpPr>
            <p:spPr>
              <a:xfrm>
                <a:off x="3005450" y="7284050"/>
                <a:ext cx="25329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08" name="Google Shape;108;p13"/>
            <p:cNvSpPr/>
            <p:nvPr/>
          </p:nvSpPr>
          <p:spPr>
            <a:xfrm>
              <a:off x="838950" y="7772400"/>
              <a:ext cx="3779700" cy="2493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9" name="Google Shape;109;p13"/>
            <p:cNvGrpSpPr/>
            <p:nvPr/>
          </p:nvGrpSpPr>
          <p:grpSpPr>
            <a:xfrm>
              <a:off x="838950" y="8229600"/>
              <a:ext cx="4423950" cy="249300"/>
              <a:chOff x="838950" y="8229600"/>
              <a:chExt cx="4423950" cy="249300"/>
            </a:xfrm>
          </p:grpSpPr>
          <p:sp>
            <p:nvSpPr>
              <p:cNvPr id="110" name="Google Shape;110;p13"/>
              <p:cNvSpPr/>
              <p:nvPr/>
            </p:nvSpPr>
            <p:spPr>
              <a:xfrm>
                <a:off x="838950" y="8229600"/>
                <a:ext cx="14547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" name="Google Shape;111;p13"/>
              <p:cNvSpPr/>
              <p:nvPr/>
            </p:nvSpPr>
            <p:spPr>
              <a:xfrm>
                <a:off x="2618400" y="8229600"/>
                <a:ext cx="26445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2" name="Google Shape;112;p13"/>
            <p:cNvGrpSpPr/>
            <p:nvPr/>
          </p:nvGrpSpPr>
          <p:grpSpPr>
            <a:xfrm>
              <a:off x="838950" y="8686800"/>
              <a:ext cx="4424025" cy="249300"/>
              <a:chOff x="838950" y="8686800"/>
              <a:chExt cx="4424025" cy="249300"/>
            </a:xfrm>
          </p:grpSpPr>
          <p:sp>
            <p:nvSpPr>
              <p:cNvPr id="113" name="Google Shape;113;p13"/>
              <p:cNvSpPr/>
              <p:nvPr/>
            </p:nvSpPr>
            <p:spPr>
              <a:xfrm>
                <a:off x="838950" y="8686800"/>
                <a:ext cx="23223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" name="Google Shape;114;p13"/>
              <p:cNvSpPr/>
              <p:nvPr/>
            </p:nvSpPr>
            <p:spPr>
              <a:xfrm>
                <a:off x="3465375" y="8686800"/>
                <a:ext cx="17976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5" name="Google Shape;115;p13"/>
            <p:cNvGrpSpPr/>
            <p:nvPr/>
          </p:nvGrpSpPr>
          <p:grpSpPr>
            <a:xfrm>
              <a:off x="0" y="9144000"/>
              <a:ext cx="6109950" cy="249300"/>
              <a:chOff x="0" y="9144000"/>
              <a:chExt cx="6109950" cy="249300"/>
            </a:xfrm>
          </p:grpSpPr>
          <p:sp>
            <p:nvSpPr>
              <p:cNvPr id="116" name="Google Shape;116;p13"/>
              <p:cNvSpPr/>
              <p:nvPr/>
            </p:nvSpPr>
            <p:spPr>
              <a:xfrm>
                <a:off x="0" y="9144000"/>
                <a:ext cx="8883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13"/>
              <p:cNvSpPr/>
              <p:nvPr/>
            </p:nvSpPr>
            <p:spPr>
              <a:xfrm>
                <a:off x="1207950" y="9144000"/>
                <a:ext cx="49020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13"/>
            <p:cNvGrpSpPr/>
            <p:nvPr/>
          </p:nvGrpSpPr>
          <p:grpSpPr>
            <a:xfrm>
              <a:off x="277800" y="9601200"/>
              <a:ext cx="6382750" cy="249300"/>
              <a:chOff x="277800" y="9601200"/>
              <a:chExt cx="6382750" cy="249300"/>
            </a:xfrm>
          </p:grpSpPr>
          <p:sp>
            <p:nvSpPr>
              <p:cNvPr id="119" name="Google Shape;119;p13"/>
              <p:cNvSpPr/>
              <p:nvPr/>
            </p:nvSpPr>
            <p:spPr>
              <a:xfrm>
                <a:off x="277800" y="9601200"/>
                <a:ext cx="19431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13"/>
              <p:cNvSpPr/>
              <p:nvPr/>
            </p:nvSpPr>
            <p:spPr>
              <a:xfrm>
                <a:off x="2556175" y="9601200"/>
                <a:ext cx="19431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13"/>
              <p:cNvSpPr/>
              <p:nvPr/>
            </p:nvSpPr>
            <p:spPr>
              <a:xfrm>
                <a:off x="4764250" y="9601200"/>
                <a:ext cx="18963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13"/>
            <p:cNvGrpSpPr/>
            <p:nvPr/>
          </p:nvGrpSpPr>
          <p:grpSpPr>
            <a:xfrm>
              <a:off x="0" y="10058400"/>
              <a:ext cx="6109850" cy="249300"/>
              <a:chOff x="0" y="10058400"/>
              <a:chExt cx="6109850" cy="249300"/>
            </a:xfrm>
          </p:grpSpPr>
          <p:sp>
            <p:nvSpPr>
              <p:cNvPr id="123" name="Google Shape;123;p13"/>
              <p:cNvSpPr/>
              <p:nvPr/>
            </p:nvSpPr>
            <p:spPr>
              <a:xfrm>
                <a:off x="0" y="10058400"/>
                <a:ext cx="14547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13"/>
              <p:cNvSpPr/>
              <p:nvPr/>
            </p:nvSpPr>
            <p:spPr>
              <a:xfrm>
                <a:off x="1782050" y="10058400"/>
                <a:ext cx="43278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25" name="Google Shape;125;p13"/>
          <p:cNvGrpSpPr/>
          <p:nvPr/>
        </p:nvGrpSpPr>
        <p:grpSpPr>
          <a:xfrm>
            <a:off x="1350825" y="5631800"/>
            <a:ext cx="9996000" cy="3179686"/>
            <a:chOff x="1350825" y="5631800"/>
            <a:chExt cx="9996000" cy="3179686"/>
          </a:xfrm>
        </p:grpSpPr>
        <p:sp>
          <p:nvSpPr>
            <p:cNvPr id="126" name="Google Shape;126;p13"/>
            <p:cNvSpPr txBox="1"/>
            <p:nvPr/>
          </p:nvSpPr>
          <p:spPr>
            <a:xfrm>
              <a:off x="1350825" y="6428475"/>
              <a:ext cx="9996000" cy="215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ru" sz="10000">
                  <a:solidFill>
                    <a:srgbClr val="F9E930"/>
                  </a:solidFill>
                  <a:latin typeface="Courier Prime"/>
                  <a:ea typeface="Courier Prime"/>
                  <a:cs typeface="Courier Prime"/>
                  <a:sym typeface="Courier Prime"/>
                </a:rPr>
                <a:t>BOOTSTRAP</a:t>
              </a:r>
              <a:endParaRPr b="1" sz="100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endParaRPr>
            </a:p>
            <a:p>
              <a:pPr indent="0" lvl="0" marL="0" rtl="0" algn="l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0000">
                  <a:solidFill>
                    <a:schemeClr val="lt1"/>
                  </a:solidFill>
                  <a:latin typeface="Courier Prime"/>
                  <a:ea typeface="Courier Prime"/>
                  <a:cs typeface="Courier Prime"/>
                  <a:sym typeface="Courier Prime"/>
                </a:rPr>
                <a:t>QUIZ</a:t>
              </a:r>
              <a:endParaRPr b="1" sz="10000">
                <a:solidFill>
                  <a:schemeClr val="lt1"/>
                </a:solidFill>
                <a:latin typeface="Courier Prime"/>
                <a:ea typeface="Courier Prime"/>
                <a:cs typeface="Courier Prime"/>
                <a:sym typeface="Courier Prime"/>
              </a:endParaRPr>
            </a:p>
          </p:txBody>
        </p:sp>
        <p:cxnSp>
          <p:nvCxnSpPr>
            <p:cNvPr id="127" name="Google Shape;127;p13"/>
            <p:cNvCxnSpPr/>
            <p:nvPr/>
          </p:nvCxnSpPr>
          <p:spPr>
            <a:xfrm>
              <a:off x="1454718" y="8811486"/>
              <a:ext cx="1704000" cy="0"/>
            </a:xfrm>
            <a:prstGeom prst="straightConnector1">
              <a:avLst/>
            </a:prstGeom>
            <a:noFill/>
            <a:ln cap="flat" cmpd="sng" w="762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8" name="Google Shape;128;p13"/>
            <p:cNvSpPr txBox="1"/>
            <p:nvPr/>
          </p:nvSpPr>
          <p:spPr>
            <a:xfrm>
              <a:off x="1350825" y="5631800"/>
              <a:ext cx="27015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6000">
                  <a:solidFill>
                    <a:schemeClr val="lt1"/>
                  </a:solidFill>
                  <a:latin typeface="Courier Prime"/>
                  <a:ea typeface="Courier Prime"/>
                  <a:cs typeface="Courier Prime"/>
                  <a:sym typeface="Courier Prime"/>
                </a:rPr>
                <a:t>&lt;/&gt;</a:t>
              </a:r>
              <a:endParaRPr b="1" sz="6000">
                <a:solidFill>
                  <a:schemeClr val="lt1"/>
                </a:solidFill>
                <a:latin typeface="Courier Prime"/>
                <a:ea typeface="Courier Prime"/>
                <a:cs typeface="Courier Prime"/>
                <a:sym typeface="Courier Prime"/>
              </a:endParaRPr>
            </a:p>
          </p:txBody>
        </p:sp>
      </p:grpSp>
      <p:grpSp>
        <p:nvGrpSpPr>
          <p:cNvPr id="129" name="Google Shape;129;p13"/>
          <p:cNvGrpSpPr/>
          <p:nvPr/>
        </p:nvGrpSpPr>
        <p:grpSpPr>
          <a:xfrm>
            <a:off x="15503100" y="-9525"/>
            <a:ext cx="2795300" cy="3250187"/>
            <a:chOff x="15503100" y="-9525"/>
            <a:chExt cx="2795300" cy="3250187"/>
          </a:xfrm>
        </p:grpSpPr>
        <p:sp>
          <p:nvSpPr>
            <p:cNvPr id="130" name="Google Shape;130;p13"/>
            <p:cNvSpPr/>
            <p:nvPr/>
          </p:nvSpPr>
          <p:spPr>
            <a:xfrm rot="10800000">
              <a:off x="15503100" y="-7922"/>
              <a:ext cx="2784900" cy="3248584"/>
            </a:xfrm>
            <a:prstGeom prst="rtTriangle">
              <a:avLst/>
            </a:prstGeom>
            <a:solidFill>
              <a:srgbClr val="164F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15976025" y="-9525"/>
              <a:ext cx="2322375" cy="2649675"/>
            </a:xfrm>
            <a:custGeom>
              <a:rect b="b" l="l" r="r" t="t"/>
              <a:pathLst>
                <a:path extrusionOk="0" h="105987" w="92895">
                  <a:moveTo>
                    <a:pt x="0" y="0"/>
                  </a:moveTo>
                  <a:lnTo>
                    <a:pt x="92895" y="105987"/>
                  </a:lnTo>
                  <a:lnTo>
                    <a:pt x="92895" y="88531"/>
                  </a:lnTo>
                  <a:lnTo>
                    <a:pt x="16625" y="0"/>
                  </a:lnTo>
                  <a:close/>
                </a:path>
              </a:pathLst>
            </a:custGeom>
            <a:gradFill>
              <a:gsLst>
                <a:gs pos="0">
                  <a:srgbClr val="1E55A3"/>
                </a:gs>
                <a:gs pos="34000">
                  <a:srgbClr val="8FAAD1"/>
                </a:gs>
                <a:gs pos="100000">
                  <a:srgbClr val="FFFFFF">
                    <a:alpha val="0"/>
                  </a:srgbClr>
                </a:gs>
              </a:gsLst>
              <a:lin ang="2700006" scaled="0"/>
            </a:gradFill>
            <a:ln>
              <a:noFill/>
            </a:ln>
          </p:spPr>
        </p:sp>
      </p:grpSp>
      <p:sp>
        <p:nvSpPr>
          <p:cNvPr id="132" name="Google Shape;132;p13"/>
          <p:cNvSpPr/>
          <p:nvPr/>
        </p:nvSpPr>
        <p:spPr>
          <a:xfrm>
            <a:off x="7806225" y="8641100"/>
            <a:ext cx="2990700" cy="1657200"/>
          </a:xfrm>
          <a:prstGeom prst="triangle">
            <a:avLst>
              <a:gd fmla="val 50000" name="adj"/>
            </a:avLst>
          </a:prstGeom>
          <a:gradFill>
            <a:gsLst>
              <a:gs pos="0">
                <a:srgbClr val="1E55A3">
                  <a:alpha val="75294"/>
                </a:srgbClr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3"/>
          <p:cNvSpPr/>
          <p:nvPr/>
        </p:nvSpPr>
        <p:spPr>
          <a:xfrm rot="-5400000">
            <a:off x="15974450" y="7974350"/>
            <a:ext cx="2990700" cy="1657200"/>
          </a:xfrm>
          <a:prstGeom prst="triangle">
            <a:avLst>
              <a:gd fmla="val 50000" name="adj"/>
            </a:avLst>
          </a:prstGeom>
          <a:gradFill>
            <a:gsLst>
              <a:gs pos="0">
                <a:srgbClr val="1E55A3">
                  <a:alpha val="75294"/>
                </a:srgbClr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3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p22"/>
          <p:cNvSpPr/>
          <p:nvPr/>
        </p:nvSpPr>
        <p:spPr>
          <a:xfrm>
            <a:off x="150" y="0"/>
            <a:ext cx="18288000" cy="10287000"/>
          </a:xfrm>
          <a:prstGeom prst="rect">
            <a:avLst/>
          </a:prstGeom>
          <a:solidFill>
            <a:srgbClr val="164F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95" name="Google Shape;995;p22"/>
          <p:cNvGrpSpPr/>
          <p:nvPr/>
        </p:nvGrpSpPr>
        <p:grpSpPr>
          <a:xfrm>
            <a:off x="495300" y="0"/>
            <a:ext cx="7041550" cy="10287975"/>
            <a:chOff x="495300" y="0"/>
            <a:chExt cx="7041550" cy="10287975"/>
          </a:xfrm>
        </p:grpSpPr>
        <p:grpSp>
          <p:nvGrpSpPr>
            <p:cNvPr id="996" name="Google Shape;996;p22"/>
            <p:cNvGrpSpPr/>
            <p:nvPr/>
          </p:nvGrpSpPr>
          <p:grpSpPr>
            <a:xfrm>
              <a:off x="876300" y="0"/>
              <a:ext cx="6660550" cy="10287085"/>
              <a:chOff x="0" y="0"/>
              <a:chExt cx="6660550" cy="10307700"/>
            </a:xfrm>
          </p:grpSpPr>
          <p:grpSp>
            <p:nvGrpSpPr>
              <p:cNvPr id="997" name="Google Shape;997;p22"/>
              <p:cNvGrpSpPr/>
              <p:nvPr/>
            </p:nvGrpSpPr>
            <p:grpSpPr>
              <a:xfrm>
                <a:off x="0" y="0"/>
                <a:ext cx="3865550" cy="249300"/>
                <a:chOff x="0" y="0"/>
                <a:chExt cx="3865550" cy="249300"/>
              </a:xfrm>
            </p:grpSpPr>
            <p:sp>
              <p:nvSpPr>
                <p:cNvPr id="998" name="Google Shape;998;p22"/>
                <p:cNvSpPr/>
                <p:nvPr/>
              </p:nvSpPr>
              <p:spPr>
                <a:xfrm>
                  <a:off x="0" y="0"/>
                  <a:ext cx="862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99" name="Google Shape;999;p22"/>
                <p:cNvSpPr/>
                <p:nvPr/>
              </p:nvSpPr>
              <p:spPr>
                <a:xfrm>
                  <a:off x="1194950" y="0"/>
                  <a:ext cx="2670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000" name="Google Shape;1000;p22"/>
              <p:cNvGrpSpPr/>
              <p:nvPr/>
            </p:nvGrpSpPr>
            <p:grpSpPr>
              <a:xfrm>
                <a:off x="275350" y="457200"/>
                <a:ext cx="3029000" cy="249300"/>
                <a:chOff x="0" y="0"/>
                <a:chExt cx="3029000" cy="249300"/>
              </a:xfrm>
            </p:grpSpPr>
            <p:sp>
              <p:nvSpPr>
                <p:cNvPr id="1001" name="Google Shape;1001;p22"/>
                <p:cNvSpPr/>
                <p:nvPr/>
              </p:nvSpPr>
              <p:spPr>
                <a:xfrm>
                  <a:off x="0" y="0"/>
                  <a:ext cx="1958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02" name="Google Shape;1002;p22"/>
                <p:cNvSpPr/>
                <p:nvPr/>
              </p:nvSpPr>
              <p:spPr>
                <a:xfrm>
                  <a:off x="2296400" y="0"/>
                  <a:ext cx="732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003" name="Google Shape;1003;p22"/>
              <p:cNvGrpSpPr/>
              <p:nvPr/>
            </p:nvGrpSpPr>
            <p:grpSpPr>
              <a:xfrm>
                <a:off x="0" y="914400"/>
                <a:ext cx="3699350" cy="249300"/>
                <a:chOff x="0" y="914400"/>
                <a:chExt cx="3699350" cy="249300"/>
              </a:xfrm>
            </p:grpSpPr>
            <p:sp>
              <p:nvSpPr>
                <p:cNvPr id="1004" name="Google Shape;1004;p22"/>
                <p:cNvSpPr/>
                <p:nvPr/>
              </p:nvSpPr>
              <p:spPr>
                <a:xfrm>
                  <a:off x="0" y="9144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05" name="Google Shape;1005;p22"/>
                <p:cNvSpPr/>
                <p:nvPr/>
              </p:nvSpPr>
              <p:spPr>
                <a:xfrm>
                  <a:off x="1569025" y="9144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06" name="Google Shape;1006;p22"/>
                <p:cNvSpPr/>
                <p:nvPr/>
              </p:nvSpPr>
              <p:spPr>
                <a:xfrm>
                  <a:off x="3117350" y="914400"/>
                  <a:ext cx="58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007" name="Google Shape;1007;p22"/>
              <p:cNvGrpSpPr/>
              <p:nvPr/>
            </p:nvGrpSpPr>
            <p:grpSpPr>
              <a:xfrm>
                <a:off x="0" y="1371600"/>
                <a:ext cx="2280725" cy="249300"/>
                <a:chOff x="0" y="1371600"/>
                <a:chExt cx="2280725" cy="249300"/>
              </a:xfrm>
            </p:grpSpPr>
            <p:sp>
              <p:nvSpPr>
                <p:cNvPr id="1008" name="Google Shape;1008;p22"/>
                <p:cNvSpPr/>
                <p:nvPr/>
              </p:nvSpPr>
              <p:spPr>
                <a:xfrm>
                  <a:off x="0" y="13716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09" name="Google Shape;1009;p22"/>
                <p:cNvSpPr/>
                <p:nvPr/>
              </p:nvSpPr>
              <p:spPr>
                <a:xfrm>
                  <a:off x="1117025" y="1371600"/>
                  <a:ext cx="1163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010" name="Google Shape;1010;p22"/>
              <p:cNvSpPr/>
              <p:nvPr/>
            </p:nvSpPr>
            <p:spPr>
              <a:xfrm>
                <a:off x="0" y="1828800"/>
                <a:ext cx="33042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011" name="Google Shape;1011;p22"/>
              <p:cNvGrpSpPr/>
              <p:nvPr/>
            </p:nvGrpSpPr>
            <p:grpSpPr>
              <a:xfrm>
                <a:off x="275350" y="2286000"/>
                <a:ext cx="3014225" cy="249300"/>
                <a:chOff x="275350" y="2286000"/>
                <a:chExt cx="3014225" cy="249300"/>
              </a:xfrm>
            </p:grpSpPr>
            <p:sp>
              <p:nvSpPr>
                <p:cNvPr id="1012" name="Google Shape;1012;p22"/>
                <p:cNvSpPr/>
                <p:nvPr/>
              </p:nvSpPr>
              <p:spPr>
                <a:xfrm>
                  <a:off x="275350" y="228600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13" name="Google Shape;1013;p22"/>
                <p:cNvSpPr/>
                <p:nvPr/>
              </p:nvSpPr>
              <p:spPr>
                <a:xfrm>
                  <a:off x="2436675" y="2286000"/>
                  <a:ext cx="85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014" name="Google Shape;1014;p22"/>
              <p:cNvSpPr/>
              <p:nvPr/>
            </p:nvSpPr>
            <p:spPr>
              <a:xfrm>
                <a:off x="0" y="2743200"/>
                <a:ext cx="40731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015" name="Google Shape;1015;p22"/>
              <p:cNvGrpSpPr/>
              <p:nvPr/>
            </p:nvGrpSpPr>
            <p:grpSpPr>
              <a:xfrm>
                <a:off x="275350" y="3200400"/>
                <a:ext cx="4436925" cy="249300"/>
                <a:chOff x="275350" y="3200400"/>
                <a:chExt cx="4436925" cy="249300"/>
              </a:xfrm>
            </p:grpSpPr>
            <p:sp>
              <p:nvSpPr>
                <p:cNvPr id="1016" name="Google Shape;1016;p22"/>
                <p:cNvSpPr/>
                <p:nvPr/>
              </p:nvSpPr>
              <p:spPr>
                <a:xfrm>
                  <a:off x="275350" y="3200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17" name="Google Shape;1017;p22"/>
                <p:cNvSpPr/>
                <p:nvPr/>
              </p:nvSpPr>
              <p:spPr>
                <a:xfrm>
                  <a:off x="2067775" y="32004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018" name="Google Shape;1018;p22"/>
              <p:cNvGrpSpPr/>
              <p:nvPr/>
            </p:nvGrpSpPr>
            <p:grpSpPr>
              <a:xfrm>
                <a:off x="0" y="3657600"/>
                <a:ext cx="3751075" cy="249300"/>
                <a:chOff x="0" y="3657600"/>
                <a:chExt cx="3751075" cy="249300"/>
              </a:xfrm>
            </p:grpSpPr>
            <p:sp>
              <p:nvSpPr>
                <p:cNvPr id="1019" name="Google Shape;1019;p22"/>
                <p:cNvSpPr/>
                <p:nvPr/>
              </p:nvSpPr>
              <p:spPr>
                <a:xfrm>
                  <a:off x="0" y="36576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20" name="Google Shape;1020;p22"/>
                <p:cNvSpPr/>
                <p:nvPr/>
              </p:nvSpPr>
              <p:spPr>
                <a:xfrm>
                  <a:off x="2654875" y="3657600"/>
                  <a:ext cx="1096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021" name="Google Shape;1021;p22"/>
              <p:cNvGrpSpPr/>
              <p:nvPr/>
            </p:nvGrpSpPr>
            <p:grpSpPr>
              <a:xfrm>
                <a:off x="0" y="4114800"/>
                <a:ext cx="4712250" cy="249300"/>
                <a:chOff x="0" y="4114800"/>
                <a:chExt cx="4712250" cy="249300"/>
              </a:xfrm>
            </p:grpSpPr>
            <p:sp>
              <p:nvSpPr>
                <p:cNvPr id="1022" name="Google Shape;1022;p22"/>
                <p:cNvSpPr/>
                <p:nvPr/>
              </p:nvSpPr>
              <p:spPr>
                <a:xfrm>
                  <a:off x="0" y="41148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23" name="Google Shape;1023;p22"/>
                <p:cNvSpPr/>
                <p:nvPr/>
              </p:nvSpPr>
              <p:spPr>
                <a:xfrm>
                  <a:off x="1207950" y="4114800"/>
                  <a:ext cx="3504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024" name="Google Shape;1024;p22"/>
              <p:cNvGrpSpPr/>
              <p:nvPr/>
            </p:nvGrpSpPr>
            <p:grpSpPr>
              <a:xfrm>
                <a:off x="275350" y="4572000"/>
                <a:ext cx="4987775" cy="249300"/>
                <a:chOff x="275350" y="4572000"/>
                <a:chExt cx="4987775" cy="249300"/>
              </a:xfrm>
            </p:grpSpPr>
            <p:sp>
              <p:nvSpPr>
                <p:cNvPr id="1025" name="Google Shape;1025;p22"/>
                <p:cNvSpPr/>
                <p:nvPr/>
              </p:nvSpPr>
              <p:spPr>
                <a:xfrm>
                  <a:off x="275350" y="45720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26" name="Google Shape;1026;p22"/>
                <p:cNvSpPr/>
                <p:nvPr/>
              </p:nvSpPr>
              <p:spPr>
                <a:xfrm>
                  <a:off x="2556175" y="45720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27" name="Google Shape;1027;p22"/>
                <p:cNvSpPr/>
                <p:nvPr/>
              </p:nvSpPr>
              <p:spPr>
                <a:xfrm>
                  <a:off x="3652425" y="4572000"/>
                  <a:ext cx="1610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028" name="Google Shape;1028;p22"/>
              <p:cNvGrpSpPr/>
              <p:nvPr/>
            </p:nvGrpSpPr>
            <p:grpSpPr>
              <a:xfrm>
                <a:off x="275350" y="5029200"/>
                <a:ext cx="4707075" cy="249300"/>
                <a:chOff x="275350" y="5029200"/>
                <a:chExt cx="4707075" cy="249300"/>
              </a:xfrm>
            </p:grpSpPr>
            <p:sp>
              <p:nvSpPr>
                <p:cNvPr id="1029" name="Google Shape;1029;p22"/>
                <p:cNvSpPr/>
                <p:nvPr/>
              </p:nvSpPr>
              <p:spPr>
                <a:xfrm>
                  <a:off x="275350" y="5029200"/>
                  <a:ext cx="561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30" name="Google Shape;1030;p22"/>
                <p:cNvSpPr/>
                <p:nvPr/>
              </p:nvSpPr>
              <p:spPr>
                <a:xfrm>
                  <a:off x="1174225" y="5029200"/>
                  <a:ext cx="3808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031" name="Google Shape;1031;p22"/>
              <p:cNvGrpSpPr/>
              <p:nvPr/>
            </p:nvGrpSpPr>
            <p:grpSpPr>
              <a:xfrm>
                <a:off x="275350" y="5486400"/>
                <a:ext cx="3014325" cy="249300"/>
                <a:chOff x="275350" y="5486400"/>
                <a:chExt cx="3014325" cy="249300"/>
              </a:xfrm>
            </p:grpSpPr>
            <p:sp>
              <p:nvSpPr>
                <p:cNvPr id="1032" name="Google Shape;1032;p22"/>
                <p:cNvSpPr/>
                <p:nvPr/>
              </p:nvSpPr>
              <p:spPr>
                <a:xfrm>
                  <a:off x="275350" y="54864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33" name="Google Shape;1033;p22"/>
                <p:cNvSpPr/>
                <p:nvPr/>
              </p:nvSpPr>
              <p:spPr>
                <a:xfrm>
                  <a:off x="2556175" y="5486400"/>
                  <a:ext cx="733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034" name="Google Shape;1034;p22"/>
              <p:cNvGrpSpPr/>
              <p:nvPr/>
            </p:nvGrpSpPr>
            <p:grpSpPr>
              <a:xfrm>
                <a:off x="275350" y="5943600"/>
                <a:ext cx="5538300" cy="249300"/>
                <a:chOff x="275350" y="5943600"/>
                <a:chExt cx="5538300" cy="249300"/>
              </a:xfrm>
            </p:grpSpPr>
            <p:sp>
              <p:nvSpPr>
                <p:cNvPr id="1035" name="Google Shape;1035;p22"/>
                <p:cNvSpPr/>
                <p:nvPr/>
              </p:nvSpPr>
              <p:spPr>
                <a:xfrm>
                  <a:off x="275350" y="59436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36" name="Google Shape;1036;p22"/>
                <p:cNvSpPr/>
                <p:nvPr/>
              </p:nvSpPr>
              <p:spPr>
                <a:xfrm>
                  <a:off x="1849600" y="59436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37" name="Google Shape;1037;p22"/>
                <p:cNvSpPr/>
                <p:nvPr/>
              </p:nvSpPr>
              <p:spPr>
                <a:xfrm>
                  <a:off x="3403150" y="5943600"/>
                  <a:ext cx="2410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038" name="Google Shape;1038;p22"/>
              <p:cNvGrpSpPr/>
              <p:nvPr/>
            </p:nvGrpSpPr>
            <p:grpSpPr>
              <a:xfrm>
                <a:off x="275350" y="6400800"/>
                <a:ext cx="4707000" cy="249300"/>
                <a:chOff x="275350" y="6400800"/>
                <a:chExt cx="4707000" cy="249300"/>
              </a:xfrm>
            </p:grpSpPr>
            <p:sp>
              <p:nvSpPr>
                <p:cNvPr id="1039" name="Google Shape;1039;p22"/>
                <p:cNvSpPr/>
                <p:nvPr/>
              </p:nvSpPr>
              <p:spPr>
                <a:xfrm>
                  <a:off x="275350" y="64008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40" name="Google Shape;1040;p22"/>
                <p:cNvSpPr/>
                <p:nvPr/>
              </p:nvSpPr>
              <p:spPr>
                <a:xfrm>
                  <a:off x="1423450" y="6400800"/>
                  <a:ext cx="3558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041" name="Google Shape;1041;p22"/>
              <p:cNvSpPr/>
              <p:nvPr/>
            </p:nvSpPr>
            <p:spPr>
              <a:xfrm>
                <a:off x="0" y="6858000"/>
                <a:ext cx="24729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042" name="Google Shape;1042;p22"/>
              <p:cNvGrpSpPr/>
              <p:nvPr/>
            </p:nvGrpSpPr>
            <p:grpSpPr>
              <a:xfrm>
                <a:off x="838950" y="7315200"/>
                <a:ext cx="4699400" cy="249300"/>
                <a:chOff x="838950" y="7284050"/>
                <a:chExt cx="4699400" cy="249300"/>
              </a:xfrm>
            </p:grpSpPr>
            <p:sp>
              <p:nvSpPr>
                <p:cNvPr id="1043" name="Google Shape;1043;p22"/>
                <p:cNvSpPr/>
                <p:nvPr/>
              </p:nvSpPr>
              <p:spPr>
                <a:xfrm>
                  <a:off x="838950" y="728405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44" name="Google Shape;1044;p22"/>
                <p:cNvSpPr/>
                <p:nvPr/>
              </p:nvSpPr>
              <p:spPr>
                <a:xfrm>
                  <a:off x="3005450" y="7284050"/>
                  <a:ext cx="253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045" name="Google Shape;1045;p22"/>
              <p:cNvSpPr/>
              <p:nvPr/>
            </p:nvSpPr>
            <p:spPr>
              <a:xfrm>
                <a:off x="838950" y="7772400"/>
                <a:ext cx="37797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046" name="Google Shape;1046;p22"/>
              <p:cNvGrpSpPr/>
              <p:nvPr/>
            </p:nvGrpSpPr>
            <p:grpSpPr>
              <a:xfrm>
                <a:off x="838950" y="8229600"/>
                <a:ext cx="4423950" cy="249300"/>
                <a:chOff x="838950" y="8229600"/>
                <a:chExt cx="4423950" cy="249300"/>
              </a:xfrm>
            </p:grpSpPr>
            <p:sp>
              <p:nvSpPr>
                <p:cNvPr id="1047" name="Google Shape;1047;p22"/>
                <p:cNvSpPr/>
                <p:nvPr/>
              </p:nvSpPr>
              <p:spPr>
                <a:xfrm>
                  <a:off x="838950" y="82296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48" name="Google Shape;1048;p22"/>
                <p:cNvSpPr/>
                <p:nvPr/>
              </p:nvSpPr>
              <p:spPr>
                <a:xfrm>
                  <a:off x="2618400" y="82296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049" name="Google Shape;1049;p22"/>
              <p:cNvGrpSpPr/>
              <p:nvPr/>
            </p:nvGrpSpPr>
            <p:grpSpPr>
              <a:xfrm>
                <a:off x="838950" y="8686800"/>
                <a:ext cx="4424025" cy="249300"/>
                <a:chOff x="838950" y="8686800"/>
                <a:chExt cx="4424025" cy="249300"/>
              </a:xfrm>
            </p:grpSpPr>
            <p:sp>
              <p:nvSpPr>
                <p:cNvPr id="1050" name="Google Shape;1050;p22"/>
                <p:cNvSpPr/>
                <p:nvPr/>
              </p:nvSpPr>
              <p:spPr>
                <a:xfrm>
                  <a:off x="838950" y="86868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51" name="Google Shape;1051;p22"/>
                <p:cNvSpPr/>
                <p:nvPr/>
              </p:nvSpPr>
              <p:spPr>
                <a:xfrm>
                  <a:off x="3465375" y="8686800"/>
                  <a:ext cx="1797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052" name="Google Shape;1052;p22"/>
              <p:cNvGrpSpPr/>
              <p:nvPr/>
            </p:nvGrpSpPr>
            <p:grpSpPr>
              <a:xfrm>
                <a:off x="0" y="9144000"/>
                <a:ext cx="6109950" cy="249300"/>
                <a:chOff x="0" y="9144000"/>
                <a:chExt cx="6109950" cy="249300"/>
              </a:xfrm>
            </p:grpSpPr>
            <p:sp>
              <p:nvSpPr>
                <p:cNvPr id="1053" name="Google Shape;1053;p22"/>
                <p:cNvSpPr/>
                <p:nvPr/>
              </p:nvSpPr>
              <p:spPr>
                <a:xfrm>
                  <a:off x="0" y="91440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54" name="Google Shape;1054;p22"/>
                <p:cNvSpPr/>
                <p:nvPr/>
              </p:nvSpPr>
              <p:spPr>
                <a:xfrm>
                  <a:off x="1207950" y="9144000"/>
                  <a:ext cx="490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055" name="Google Shape;1055;p22"/>
              <p:cNvGrpSpPr/>
              <p:nvPr/>
            </p:nvGrpSpPr>
            <p:grpSpPr>
              <a:xfrm>
                <a:off x="277800" y="9601200"/>
                <a:ext cx="6382750" cy="249300"/>
                <a:chOff x="277800" y="9601200"/>
                <a:chExt cx="6382750" cy="249300"/>
              </a:xfrm>
            </p:grpSpPr>
            <p:sp>
              <p:nvSpPr>
                <p:cNvPr id="1056" name="Google Shape;1056;p22"/>
                <p:cNvSpPr/>
                <p:nvPr/>
              </p:nvSpPr>
              <p:spPr>
                <a:xfrm>
                  <a:off x="277800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57" name="Google Shape;1057;p22"/>
                <p:cNvSpPr/>
                <p:nvPr/>
              </p:nvSpPr>
              <p:spPr>
                <a:xfrm>
                  <a:off x="2556175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58" name="Google Shape;1058;p22"/>
                <p:cNvSpPr/>
                <p:nvPr/>
              </p:nvSpPr>
              <p:spPr>
                <a:xfrm>
                  <a:off x="4764250" y="9601200"/>
                  <a:ext cx="1896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059" name="Google Shape;1059;p22"/>
              <p:cNvGrpSpPr/>
              <p:nvPr/>
            </p:nvGrpSpPr>
            <p:grpSpPr>
              <a:xfrm>
                <a:off x="0" y="10058400"/>
                <a:ext cx="6109850" cy="249300"/>
                <a:chOff x="0" y="10058400"/>
                <a:chExt cx="6109850" cy="249300"/>
              </a:xfrm>
            </p:grpSpPr>
            <p:sp>
              <p:nvSpPr>
                <p:cNvPr id="1060" name="Google Shape;1060;p22"/>
                <p:cNvSpPr/>
                <p:nvPr/>
              </p:nvSpPr>
              <p:spPr>
                <a:xfrm>
                  <a:off x="0" y="10058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61" name="Google Shape;1061;p22"/>
                <p:cNvSpPr/>
                <p:nvPr/>
              </p:nvSpPr>
              <p:spPr>
                <a:xfrm>
                  <a:off x="1782050" y="10058400"/>
                  <a:ext cx="4327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1062" name="Google Shape;1062;p22"/>
            <p:cNvSpPr/>
            <p:nvPr/>
          </p:nvSpPr>
          <p:spPr>
            <a:xfrm>
              <a:off x="495300" y="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3" name="Google Shape;1063;p22"/>
            <p:cNvSpPr/>
            <p:nvPr/>
          </p:nvSpPr>
          <p:spPr>
            <a:xfrm>
              <a:off x="495300" y="45633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4" name="Google Shape;1064;p22"/>
            <p:cNvSpPr/>
            <p:nvPr/>
          </p:nvSpPr>
          <p:spPr>
            <a:xfrm>
              <a:off x="495300" y="91266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5" name="Google Shape;1065;p22"/>
            <p:cNvSpPr/>
            <p:nvPr/>
          </p:nvSpPr>
          <p:spPr>
            <a:xfrm>
              <a:off x="495300" y="136899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6" name="Google Shape;1066;p22"/>
            <p:cNvSpPr/>
            <p:nvPr/>
          </p:nvSpPr>
          <p:spPr>
            <a:xfrm>
              <a:off x="495300" y="182532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7" name="Google Shape;1067;p22"/>
            <p:cNvSpPr/>
            <p:nvPr/>
          </p:nvSpPr>
          <p:spPr>
            <a:xfrm>
              <a:off x="495300" y="228165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8" name="Google Shape;1068;p22"/>
            <p:cNvSpPr/>
            <p:nvPr/>
          </p:nvSpPr>
          <p:spPr>
            <a:xfrm>
              <a:off x="495300" y="273798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9" name="Google Shape;1069;p22"/>
            <p:cNvSpPr/>
            <p:nvPr/>
          </p:nvSpPr>
          <p:spPr>
            <a:xfrm>
              <a:off x="495300" y="319431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0" name="Google Shape;1070;p22"/>
            <p:cNvSpPr/>
            <p:nvPr/>
          </p:nvSpPr>
          <p:spPr>
            <a:xfrm>
              <a:off x="495300" y="365064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1" name="Google Shape;1071;p22"/>
            <p:cNvSpPr/>
            <p:nvPr/>
          </p:nvSpPr>
          <p:spPr>
            <a:xfrm>
              <a:off x="495300" y="4106976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2" name="Google Shape;1072;p22"/>
            <p:cNvSpPr/>
            <p:nvPr/>
          </p:nvSpPr>
          <p:spPr>
            <a:xfrm>
              <a:off x="495300" y="4563307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3" name="Google Shape;1073;p22"/>
            <p:cNvSpPr/>
            <p:nvPr/>
          </p:nvSpPr>
          <p:spPr>
            <a:xfrm>
              <a:off x="495300" y="501963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4" name="Google Shape;1074;p22"/>
            <p:cNvSpPr/>
            <p:nvPr/>
          </p:nvSpPr>
          <p:spPr>
            <a:xfrm>
              <a:off x="495300" y="547596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5" name="Google Shape;1075;p22"/>
            <p:cNvSpPr/>
            <p:nvPr/>
          </p:nvSpPr>
          <p:spPr>
            <a:xfrm>
              <a:off x="495300" y="5932299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6" name="Google Shape;1076;p22"/>
            <p:cNvSpPr/>
            <p:nvPr/>
          </p:nvSpPr>
          <p:spPr>
            <a:xfrm>
              <a:off x="495300" y="638863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7" name="Google Shape;1077;p22"/>
            <p:cNvSpPr/>
            <p:nvPr/>
          </p:nvSpPr>
          <p:spPr>
            <a:xfrm>
              <a:off x="495300" y="684496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8" name="Google Shape;1078;p22"/>
            <p:cNvSpPr/>
            <p:nvPr/>
          </p:nvSpPr>
          <p:spPr>
            <a:xfrm>
              <a:off x="495300" y="730129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9" name="Google Shape;1079;p22"/>
            <p:cNvSpPr/>
            <p:nvPr/>
          </p:nvSpPr>
          <p:spPr>
            <a:xfrm>
              <a:off x="495300" y="775762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0" name="Google Shape;1080;p22"/>
            <p:cNvSpPr/>
            <p:nvPr/>
          </p:nvSpPr>
          <p:spPr>
            <a:xfrm>
              <a:off x="495300" y="821395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1" name="Google Shape;1081;p22"/>
            <p:cNvSpPr/>
            <p:nvPr/>
          </p:nvSpPr>
          <p:spPr>
            <a:xfrm>
              <a:off x="495300" y="867028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2" name="Google Shape;1082;p22"/>
            <p:cNvSpPr/>
            <p:nvPr/>
          </p:nvSpPr>
          <p:spPr>
            <a:xfrm>
              <a:off x="495300" y="912661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3" name="Google Shape;1083;p22"/>
            <p:cNvSpPr/>
            <p:nvPr/>
          </p:nvSpPr>
          <p:spPr>
            <a:xfrm>
              <a:off x="495300" y="958294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4" name="Google Shape;1084;p22"/>
            <p:cNvSpPr/>
            <p:nvPr/>
          </p:nvSpPr>
          <p:spPr>
            <a:xfrm>
              <a:off x="495300" y="1003927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85" name="Google Shape;1085;p22"/>
          <p:cNvSpPr/>
          <p:nvPr/>
        </p:nvSpPr>
        <p:spPr>
          <a:xfrm>
            <a:off x="7806225" y="8039100"/>
            <a:ext cx="3966600" cy="2259300"/>
          </a:xfrm>
          <a:prstGeom prst="triangle">
            <a:avLst>
              <a:gd fmla="val 50000" name="adj"/>
            </a:avLst>
          </a:prstGeom>
          <a:gradFill>
            <a:gsLst>
              <a:gs pos="0">
                <a:srgbClr val="1E55A3">
                  <a:alpha val="75294"/>
                </a:srgbClr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6" name="Google Shape;1086;p22"/>
          <p:cNvSpPr/>
          <p:nvPr/>
        </p:nvSpPr>
        <p:spPr>
          <a:xfrm>
            <a:off x="16306950" y="5924550"/>
            <a:ext cx="1981200" cy="4362450"/>
          </a:xfrm>
          <a:custGeom>
            <a:rect b="b" l="l" r="r" t="t"/>
            <a:pathLst>
              <a:path extrusionOk="0" h="174498" w="79248">
                <a:moveTo>
                  <a:pt x="79248" y="0"/>
                </a:moveTo>
                <a:lnTo>
                  <a:pt x="79248" y="174498"/>
                </a:lnTo>
                <a:lnTo>
                  <a:pt x="56388" y="174498"/>
                </a:lnTo>
                <a:lnTo>
                  <a:pt x="0" y="92964"/>
                </a:lnTo>
                <a:close/>
              </a:path>
            </a:pathLst>
          </a:custGeom>
          <a:gradFill>
            <a:gsLst>
              <a:gs pos="0">
                <a:srgbClr val="1E55A3"/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</p:sp>
      <p:sp>
        <p:nvSpPr>
          <p:cNvPr id="1087" name="Google Shape;1087;p22"/>
          <p:cNvSpPr txBox="1"/>
          <p:nvPr/>
        </p:nvSpPr>
        <p:spPr>
          <a:xfrm>
            <a:off x="1401900" y="1257300"/>
            <a:ext cx="15800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9 -</a:t>
            </a: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 WHICH OF THE FOLLOWING IS CORRECT ABOUT SCROLLSPY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PLUGIN?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</p:txBody>
      </p:sp>
      <p:sp>
        <p:nvSpPr>
          <p:cNvPr id="1088" name="Google Shape;1088;p22"/>
          <p:cNvSpPr/>
          <p:nvPr/>
        </p:nvSpPr>
        <p:spPr>
          <a:xfrm>
            <a:off x="1438275" y="2571750"/>
            <a:ext cx="2057400" cy="104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89" name="Google Shape;1089;p22"/>
          <p:cNvGrpSpPr/>
          <p:nvPr/>
        </p:nvGrpSpPr>
        <p:grpSpPr>
          <a:xfrm>
            <a:off x="2133600" y="2914650"/>
            <a:ext cx="15144900" cy="5322950"/>
            <a:chOff x="2133600" y="2914650"/>
            <a:chExt cx="15144900" cy="5322950"/>
          </a:xfrm>
        </p:grpSpPr>
        <p:sp>
          <p:nvSpPr>
            <p:cNvPr id="1090" name="Google Shape;1090;p22"/>
            <p:cNvSpPr txBox="1"/>
            <p:nvPr/>
          </p:nvSpPr>
          <p:spPr>
            <a:xfrm>
              <a:off x="2133600" y="2914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A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You can toggle the Scrollspy plugin's hidden content via data attributes.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091" name="Google Shape;1091;p22"/>
            <p:cNvSpPr txBox="1"/>
            <p:nvPr/>
          </p:nvSpPr>
          <p:spPr>
            <a:xfrm>
              <a:off x="2133600" y="44196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B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You can toggle the Scrollspy plugin's hidden content via javascript.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092" name="Google Shape;1092;p22"/>
            <p:cNvSpPr txBox="1"/>
            <p:nvPr/>
          </p:nvSpPr>
          <p:spPr>
            <a:xfrm>
              <a:off x="2133600" y="5955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C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Both of the above.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093" name="Google Shape;1093;p22"/>
            <p:cNvSpPr txBox="1"/>
            <p:nvPr/>
          </p:nvSpPr>
          <p:spPr>
            <a:xfrm>
              <a:off x="2133600" y="74987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D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None of the above..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1094" name="Google Shape;1094;p22"/>
          <p:cNvGrpSpPr/>
          <p:nvPr/>
        </p:nvGrpSpPr>
        <p:grpSpPr>
          <a:xfrm>
            <a:off x="15503100" y="-9525"/>
            <a:ext cx="2795300" cy="3250187"/>
            <a:chOff x="15503100" y="-9525"/>
            <a:chExt cx="2795300" cy="3250187"/>
          </a:xfrm>
        </p:grpSpPr>
        <p:sp>
          <p:nvSpPr>
            <p:cNvPr id="1095" name="Google Shape;1095;p22"/>
            <p:cNvSpPr/>
            <p:nvPr/>
          </p:nvSpPr>
          <p:spPr>
            <a:xfrm rot="10800000">
              <a:off x="15503100" y="-8038"/>
              <a:ext cx="2784900" cy="3248700"/>
            </a:xfrm>
            <a:prstGeom prst="rtTriangle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6" name="Google Shape;1096;p22"/>
            <p:cNvSpPr/>
            <p:nvPr/>
          </p:nvSpPr>
          <p:spPr>
            <a:xfrm>
              <a:off x="15976025" y="-9525"/>
              <a:ext cx="2322375" cy="2649675"/>
            </a:xfrm>
            <a:custGeom>
              <a:rect b="b" l="l" r="r" t="t"/>
              <a:pathLst>
                <a:path extrusionOk="0" h="105987" w="92895">
                  <a:moveTo>
                    <a:pt x="0" y="0"/>
                  </a:moveTo>
                  <a:lnTo>
                    <a:pt x="92895" y="105987"/>
                  </a:lnTo>
                  <a:lnTo>
                    <a:pt x="92895" y="88531"/>
                  </a:lnTo>
                  <a:lnTo>
                    <a:pt x="16625" y="0"/>
                  </a:lnTo>
                  <a:close/>
                </a:path>
              </a:pathLst>
            </a:custGeom>
            <a:gradFill>
              <a:gsLst>
                <a:gs pos="0">
                  <a:srgbClr val="1E55A3"/>
                </a:gs>
                <a:gs pos="34000">
                  <a:srgbClr val="8FAAD1"/>
                </a:gs>
                <a:gs pos="100000">
                  <a:srgbClr val="FFFFFF">
                    <a:alpha val="0"/>
                  </a:srgbClr>
                </a:gs>
              </a:gsLst>
              <a:lin ang="2700006" scaled="0"/>
            </a:gradFill>
            <a:ln>
              <a:noFill/>
            </a:ln>
          </p:spPr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0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Google Shape;1101;p23"/>
          <p:cNvSpPr/>
          <p:nvPr/>
        </p:nvSpPr>
        <p:spPr>
          <a:xfrm>
            <a:off x="150" y="0"/>
            <a:ext cx="18288000" cy="10287000"/>
          </a:xfrm>
          <a:prstGeom prst="rect">
            <a:avLst/>
          </a:prstGeom>
          <a:solidFill>
            <a:srgbClr val="164F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02" name="Google Shape;1102;p23"/>
          <p:cNvGrpSpPr/>
          <p:nvPr/>
        </p:nvGrpSpPr>
        <p:grpSpPr>
          <a:xfrm>
            <a:off x="495300" y="0"/>
            <a:ext cx="7041550" cy="10287975"/>
            <a:chOff x="495300" y="0"/>
            <a:chExt cx="7041550" cy="10287975"/>
          </a:xfrm>
        </p:grpSpPr>
        <p:grpSp>
          <p:nvGrpSpPr>
            <p:cNvPr id="1103" name="Google Shape;1103;p23"/>
            <p:cNvGrpSpPr/>
            <p:nvPr/>
          </p:nvGrpSpPr>
          <p:grpSpPr>
            <a:xfrm>
              <a:off x="876300" y="0"/>
              <a:ext cx="6660550" cy="10287085"/>
              <a:chOff x="0" y="0"/>
              <a:chExt cx="6660550" cy="10307700"/>
            </a:xfrm>
          </p:grpSpPr>
          <p:grpSp>
            <p:nvGrpSpPr>
              <p:cNvPr id="1104" name="Google Shape;1104;p23"/>
              <p:cNvGrpSpPr/>
              <p:nvPr/>
            </p:nvGrpSpPr>
            <p:grpSpPr>
              <a:xfrm>
                <a:off x="0" y="0"/>
                <a:ext cx="3865550" cy="249300"/>
                <a:chOff x="0" y="0"/>
                <a:chExt cx="3865550" cy="249300"/>
              </a:xfrm>
            </p:grpSpPr>
            <p:sp>
              <p:nvSpPr>
                <p:cNvPr id="1105" name="Google Shape;1105;p23"/>
                <p:cNvSpPr/>
                <p:nvPr/>
              </p:nvSpPr>
              <p:spPr>
                <a:xfrm>
                  <a:off x="0" y="0"/>
                  <a:ext cx="862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06" name="Google Shape;1106;p23"/>
                <p:cNvSpPr/>
                <p:nvPr/>
              </p:nvSpPr>
              <p:spPr>
                <a:xfrm>
                  <a:off x="1194950" y="0"/>
                  <a:ext cx="2670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07" name="Google Shape;1107;p23"/>
              <p:cNvGrpSpPr/>
              <p:nvPr/>
            </p:nvGrpSpPr>
            <p:grpSpPr>
              <a:xfrm>
                <a:off x="275350" y="457200"/>
                <a:ext cx="3029000" cy="249300"/>
                <a:chOff x="0" y="0"/>
                <a:chExt cx="3029000" cy="249300"/>
              </a:xfrm>
            </p:grpSpPr>
            <p:sp>
              <p:nvSpPr>
                <p:cNvPr id="1108" name="Google Shape;1108;p23"/>
                <p:cNvSpPr/>
                <p:nvPr/>
              </p:nvSpPr>
              <p:spPr>
                <a:xfrm>
                  <a:off x="0" y="0"/>
                  <a:ext cx="1958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09" name="Google Shape;1109;p23"/>
                <p:cNvSpPr/>
                <p:nvPr/>
              </p:nvSpPr>
              <p:spPr>
                <a:xfrm>
                  <a:off x="2296400" y="0"/>
                  <a:ext cx="732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10" name="Google Shape;1110;p23"/>
              <p:cNvGrpSpPr/>
              <p:nvPr/>
            </p:nvGrpSpPr>
            <p:grpSpPr>
              <a:xfrm>
                <a:off x="0" y="914400"/>
                <a:ext cx="3699350" cy="249300"/>
                <a:chOff x="0" y="914400"/>
                <a:chExt cx="3699350" cy="249300"/>
              </a:xfrm>
            </p:grpSpPr>
            <p:sp>
              <p:nvSpPr>
                <p:cNvPr id="1111" name="Google Shape;1111;p23"/>
                <p:cNvSpPr/>
                <p:nvPr/>
              </p:nvSpPr>
              <p:spPr>
                <a:xfrm>
                  <a:off x="0" y="9144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12" name="Google Shape;1112;p23"/>
                <p:cNvSpPr/>
                <p:nvPr/>
              </p:nvSpPr>
              <p:spPr>
                <a:xfrm>
                  <a:off x="1569025" y="9144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13" name="Google Shape;1113;p23"/>
                <p:cNvSpPr/>
                <p:nvPr/>
              </p:nvSpPr>
              <p:spPr>
                <a:xfrm>
                  <a:off x="3117350" y="914400"/>
                  <a:ext cx="58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14" name="Google Shape;1114;p23"/>
              <p:cNvGrpSpPr/>
              <p:nvPr/>
            </p:nvGrpSpPr>
            <p:grpSpPr>
              <a:xfrm>
                <a:off x="0" y="1371600"/>
                <a:ext cx="2280725" cy="249300"/>
                <a:chOff x="0" y="1371600"/>
                <a:chExt cx="2280725" cy="249300"/>
              </a:xfrm>
            </p:grpSpPr>
            <p:sp>
              <p:nvSpPr>
                <p:cNvPr id="1115" name="Google Shape;1115;p23"/>
                <p:cNvSpPr/>
                <p:nvPr/>
              </p:nvSpPr>
              <p:spPr>
                <a:xfrm>
                  <a:off x="0" y="13716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16" name="Google Shape;1116;p23"/>
                <p:cNvSpPr/>
                <p:nvPr/>
              </p:nvSpPr>
              <p:spPr>
                <a:xfrm>
                  <a:off x="1117025" y="1371600"/>
                  <a:ext cx="1163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117" name="Google Shape;1117;p23"/>
              <p:cNvSpPr/>
              <p:nvPr/>
            </p:nvSpPr>
            <p:spPr>
              <a:xfrm>
                <a:off x="0" y="1828800"/>
                <a:ext cx="33042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118" name="Google Shape;1118;p23"/>
              <p:cNvGrpSpPr/>
              <p:nvPr/>
            </p:nvGrpSpPr>
            <p:grpSpPr>
              <a:xfrm>
                <a:off x="275350" y="2286000"/>
                <a:ext cx="3014225" cy="249300"/>
                <a:chOff x="275350" y="2286000"/>
                <a:chExt cx="3014225" cy="249300"/>
              </a:xfrm>
            </p:grpSpPr>
            <p:sp>
              <p:nvSpPr>
                <p:cNvPr id="1119" name="Google Shape;1119;p23"/>
                <p:cNvSpPr/>
                <p:nvPr/>
              </p:nvSpPr>
              <p:spPr>
                <a:xfrm>
                  <a:off x="275350" y="228600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20" name="Google Shape;1120;p23"/>
                <p:cNvSpPr/>
                <p:nvPr/>
              </p:nvSpPr>
              <p:spPr>
                <a:xfrm>
                  <a:off x="2436675" y="2286000"/>
                  <a:ext cx="85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121" name="Google Shape;1121;p23"/>
              <p:cNvSpPr/>
              <p:nvPr/>
            </p:nvSpPr>
            <p:spPr>
              <a:xfrm>
                <a:off x="0" y="2743200"/>
                <a:ext cx="40731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122" name="Google Shape;1122;p23"/>
              <p:cNvGrpSpPr/>
              <p:nvPr/>
            </p:nvGrpSpPr>
            <p:grpSpPr>
              <a:xfrm>
                <a:off x="275350" y="3200400"/>
                <a:ext cx="4436925" cy="249300"/>
                <a:chOff x="275350" y="3200400"/>
                <a:chExt cx="4436925" cy="249300"/>
              </a:xfrm>
            </p:grpSpPr>
            <p:sp>
              <p:nvSpPr>
                <p:cNvPr id="1123" name="Google Shape;1123;p23"/>
                <p:cNvSpPr/>
                <p:nvPr/>
              </p:nvSpPr>
              <p:spPr>
                <a:xfrm>
                  <a:off x="275350" y="3200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24" name="Google Shape;1124;p23"/>
                <p:cNvSpPr/>
                <p:nvPr/>
              </p:nvSpPr>
              <p:spPr>
                <a:xfrm>
                  <a:off x="2067775" y="32004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25" name="Google Shape;1125;p23"/>
              <p:cNvGrpSpPr/>
              <p:nvPr/>
            </p:nvGrpSpPr>
            <p:grpSpPr>
              <a:xfrm>
                <a:off x="0" y="3657600"/>
                <a:ext cx="3751075" cy="249300"/>
                <a:chOff x="0" y="3657600"/>
                <a:chExt cx="3751075" cy="249300"/>
              </a:xfrm>
            </p:grpSpPr>
            <p:sp>
              <p:nvSpPr>
                <p:cNvPr id="1126" name="Google Shape;1126;p23"/>
                <p:cNvSpPr/>
                <p:nvPr/>
              </p:nvSpPr>
              <p:spPr>
                <a:xfrm>
                  <a:off x="0" y="36576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27" name="Google Shape;1127;p23"/>
                <p:cNvSpPr/>
                <p:nvPr/>
              </p:nvSpPr>
              <p:spPr>
                <a:xfrm>
                  <a:off x="2654875" y="3657600"/>
                  <a:ext cx="1096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28" name="Google Shape;1128;p23"/>
              <p:cNvGrpSpPr/>
              <p:nvPr/>
            </p:nvGrpSpPr>
            <p:grpSpPr>
              <a:xfrm>
                <a:off x="0" y="4114800"/>
                <a:ext cx="4712250" cy="249300"/>
                <a:chOff x="0" y="4114800"/>
                <a:chExt cx="4712250" cy="249300"/>
              </a:xfrm>
            </p:grpSpPr>
            <p:sp>
              <p:nvSpPr>
                <p:cNvPr id="1129" name="Google Shape;1129;p23"/>
                <p:cNvSpPr/>
                <p:nvPr/>
              </p:nvSpPr>
              <p:spPr>
                <a:xfrm>
                  <a:off x="0" y="41148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30" name="Google Shape;1130;p23"/>
                <p:cNvSpPr/>
                <p:nvPr/>
              </p:nvSpPr>
              <p:spPr>
                <a:xfrm>
                  <a:off x="1207950" y="4114800"/>
                  <a:ext cx="3504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31" name="Google Shape;1131;p23"/>
              <p:cNvGrpSpPr/>
              <p:nvPr/>
            </p:nvGrpSpPr>
            <p:grpSpPr>
              <a:xfrm>
                <a:off x="275350" y="4572000"/>
                <a:ext cx="4987775" cy="249300"/>
                <a:chOff x="275350" y="4572000"/>
                <a:chExt cx="4987775" cy="249300"/>
              </a:xfrm>
            </p:grpSpPr>
            <p:sp>
              <p:nvSpPr>
                <p:cNvPr id="1132" name="Google Shape;1132;p23"/>
                <p:cNvSpPr/>
                <p:nvPr/>
              </p:nvSpPr>
              <p:spPr>
                <a:xfrm>
                  <a:off x="275350" y="45720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33" name="Google Shape;1133;p23"/>
                <p:cNvSpPr/>
                <p:nvPr/>
              </p:nvSpPr>
              <p:spPr>
                <a:xfrm>
                  <a:off x="2556175" y="45720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34" name="Google Shape;1134;p23"/>
                <p:cNvSpPr/>
                <p:nvPr/>
              </p:nvSpPr>
              <p:spPr>
                <a:xfrm>
                  <a:off x="3652425" y="4572000"/>
                  <a:ext cx="1610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35" name="Google Shape;1135;p23"/>
              <p:cNvGrpSpPr/>
              <p:nvPr/>
            </p:nvGrpSpPr>
            <p:grpSpPr>
              <a:xfrm>
                <a:off x="275350" y="5029200"/>
                <a:ext cx="4707075" cy="249300"/>
                <a:chOff x="275350" y="5029200"/>
                <a:chExt cx="4707075" cy="249300"/>
              </a:xfrm>
            </p:grpSpPr>
            <p:sp>
              <p:nvSpPr>
                <p:cNvPr id="1136" name="Google Shape;1136;p23"/>
                <p:cNvSpPr/>
                <p:nvPr/>
              </p:nvSpPr>
              <p:spPr>
                <a:xfrm>
                  <a:off x="275350" y="5029200"/>
                  <a:ext cx="561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37" name="Google Shape;1137;p23"/>
                <p:cNvSpPr/>
                <p:nvPr/>
              </p:nvSpPr>
              <p:spPr>
                <a:xfrm>
                  <a:off x="1174225" y="5029200"/>
                  <a:ext cx="3808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38" name="Google Shape;1138;p23"/>
              <p:cNvGrpSpPr/>
              <p:nvPr/>
            </p:nvGrpSpPr>
            <p:grpSpPr>
              <a:xfrm>
                <a:off x="275350" y="5486400"/>
                <a:ext cx="3014325" cy="249300"/>
                <a:chOff x="275350" y="5486400"/>
                <a:chExt cx="3014325" cy="249300"/>
              </a:xfrm>
            </p:grpSpPr>
            <p:sp>
              <p:nvSpPr>
                <p:cNvPr id="1139" name="Google Shape;1139;p23"/>
                <p:cNvSpPr/>
                <p:nvPr/>
              </p:nvSpPr>
              <p:spPr>
                <a:xfrm>
                  <a:off x="275350" y="54864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40" name="Google Shape;1140;p23"/>
                <p:cNvSpPr/>
                <p:nvPr/>
              </p:nvSpPr>
              <p:spPr>
                <a:xfrm>
                  <a:off x="2556175" y="5486400"/>
                  <a:ext cx="733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41" name="Google Shape;1141;p23"/>
              <p:cNvGrpSpPr/>
              <p:nvPr/>
            </p:nvGrpSpPr>
            <p:grpSpPr>
              <a:xfrm>
                <a:off x="275350" y="5943600"/>
                <a:ext cx="5538300" cy="249300"/>
                <a:chOff x="275350" y="5943600"/>
                <a:chExt cx="5538300" cy="249300"/>
              </a:xfrm>
            </p:grpSpPr>
            <p:sp>
              <p:nvSpPr>
                <p:cNvPr id="1142" name="Google Shape;1142;p23"/>
                <p:cNvSpPr/>
                <p:nvPr/>
              </p:nvSpPr>
              <p:spPr>
                <a:xfrm>
                  <a:off x="275350" y="59436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43" name="Google Shape;1143;p23"/>
                <p:cNvSpPr/>
                <p:nvPr/>
              </p:nvSpPr>
              <p:spPr>
                <a:xfrm>
                  <a:off x="1849600" y="59436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44" name="Google Shape;1144;p23"/>
                <p:cNvSpPr/>
                <p:nvPr/>
              </p:nvSpPr>
              <p:spPr>
                <a:xfrm>
                  <a:off x="3403150" y="5943600"/>
                  <a:ext cx="2410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45" name="Google Shape;1145;p23"/>
              <p:cNvGrpSpPr/>
              <p:nvPr/>
            </p:nvGrpSpPr>
            <p:grpSpPr>
              <a:xfrm>
                <a:off x="275350" y="6400800"/>
                <a:ext cx="4707000" cy="249300"/>
                <a:chOff x="275350" y="6400800"/>
                <a:chExt cx="4707000" cy="249300"/>
              </a:xfrm>
            </p:grpSpPr>
            <p:sp>
              <p:nvSpPr>
                <p:cNvPr id="1146" name="Google Shape;1146;p23"/>
                <p:cNvSpPr/>
                <p:nvPr/>
              </p:nvSpPr>
              <p:spPr>
                <a:xfrm>
                  <a:off x="275350" y="64008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47" name="Google Shape;1147;p23"/>
                <p:cNvSpPr/>
                <p:nvPr/>
              </p:nvSpPr>
              <p:spPr>
                <a:xfrm>
                  <a:off x="1423450" y="6400800"/>
                  <a:ext cx="3558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148" name="Google Shape;1148;p23"/>
              <p:cNvSpPr/>
              <p:nvPr/>
            </p:nvSpPr>
            <p:spPr>
              <a:xfrm>
                <a:off x="0" y="6858000"/>
                <a:ext cx="24729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149" name="Google Shape;1149;p23"/>
              <p:cNvGrpSpPr/>
              <p:nvPr/>
            </p:nvGrpSpPr>
            <p:grpSpPr>
              <a:xfrm>
                <a:off x="838950" y="7315200"/>
                <a:ext cx="4699400" cy="249300"/>
                <a:chOff x="838950" y="7284050"/>
                <a:chExt cx="4699400" cy="249300"/>
              </a:xfrm>
            </p:grpSpPr>
            <p:sp>
              <p:nvSpPr>
                <p:cNvPr id="1150" name="Google Shape;1150;p23"/>
                <p:cNvSpPr/>
                <p:nvPr/>
              </p:nvSpPr>
              <p:spPr>
                <a:xfrm>
                  <a:off x="838950" y="728405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51" name="Google Shape;1151;p23"/>
                <p:cNvSpPr/>
                <p:nvPr/>
              </p:nvSpPr>
              <p:spPr>
                <a:xfrm>
                  <a:off x="3005450" y="7284050"/>
                  <a:ext cx="253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152" name="Google Shape;1152;p23"/>
              <p:cNvSpPr/>
              <p:nvPr/>
            </p:nvSpPr>
            <p:spPr>
              <a:xfrm>
                <a:off x="838950" y="7772400"/>
                <a:ext cx="37797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153" name="Google Shape;1153;p23"/>
              <p:cNvGrpSpPr/>
              <p:nvPr/>
            </p:nvGrpSpPr>
            <p:grpSpPr>
              <a:xfrm>
                <a:off x="838950" y="8229600"/>
                <a:ext cx="4423950" cy="249300"/>
                <a:chOff x="838950" y="8229600"/>
                <a:chExt cx="4423950" cy="249300"/>
              </a:xfrm>
            </p:grpSpPr>
            <p:sp>
              <p:nvSpPr>
                <p:cNvPr id="1154" name="Google Shape;1154;p23"/>
                <p:cNvSpPr/>
                <p:nvPr/>
              </p:nvSpPr>
              <p:spPr>
                <a:xfrm>
                  <a:off x="838950" y="82296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55" name="Google Shape;1155;p23"/>
                <p:cNvSpPr/>
                <p:nvPr/>
              </p:nvSpPr>
              <p:spPr>
                <a:xfrm>
                  <a:off x="2618400" y="82296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56" name="Google Shape;1156;p23"/>
              <p:cNvGrpSpPr/>
              <p:nvPr/>
            </p:nvGrpSpPr>
            <p:grpSpPr>
              <a:xfrm>
                <a:off x="838950" y="8686800"/>
                <a:ext cx="4424025" cy="249300"/>
                <a:chOff x="838950" y="8686800"/>
                <a:chExt cx="4424025" cy="249300"/>
              </a:xfrm>
            </p:grpSpPr>
            <p:sp>
              <p:nvSpPr>
                <p:cNvPr id="1157" name="Google Shape;1157;p23"/>
                <p:cNvSpPr/>
                <p:nvPr/>
              </p:nvSpPr>
              <p:spPr>
                <a:xfrm>
                  <a:off x="838950" y="86868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58" name="Google Shape;1158;p23"/>
                <p:cNvSpPr/>
                <p:nvPr/>
              </p:nvSpPr>
              <p:spPr>
                <a:xfrm>
                  <a:off x="3465375" y="8686800"/>
                  <a:ext cx="1797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59" name="Google Shape;1159;p23"/>
              <p:cNvGrpSpPr/>
              <p:nvPr/>
            </p:nvGrpSpPr>
            <p:grpSpPr>
              <a:xfrm>
                <a:off x="0" y="9144000"/>
                <a:ext cx="6109950" cy="249300"/>
                <a:chOff x="0" y="9144000"/>
                <a:chExt cx="6109950" cy="249300"/>
              </a:xfrm>
            </p:grpSpPr>
            <p:sp>
              <p:nvSpPr>
                <p:cNvPr id="1160" name="Google Shape;1160;p23"/>
                <p:cNvSpPr/>
                <p:nvPr/>
              </p:nvSpPr>
              <p:spPr>
                <a:xfrm>
                  <a:off x="0" y="91440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61" name="Google Shape;1161;p23"/>
                <p:cNvSpPr/>
                <p:nvPr/>
              </p:nvSpPr>
              <p:spPr>
                <a:xfrm>
                  <a:off x="1207950" y="9144000"/>
                  <a:ext cx="490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62" name="Google Shape;1162;p23"/>
              <p:cNvGrpSpPr/>
              <p:nvPr/>
            </p:nvGrpSpPr>
            <p:grpSpPr>
              <a:xfrm>
                <a:off x="277800" y="9601200"/>
                <a:ext cx="6382750" cy="249300"/>
                <a:chOff x="277800" y="9601200"/>
                <a:chExt cx="6382750" cy="249300"/>
              </a:xfrm>
            </p:grpSpPr>
            <p:sp>
              <p:nvSpPr>
                <p:cNvPr id="1163" name="Google Shape;1163;p23"/>
                <p:cNvSpPr/>
                <p:nvPr/>
              </p:nvSpPr>
              <p:spPr>
                <a:xfrm>
                  <a:off x="277800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64" name="Google Shape;1164;p23"/>
                <p:cNvSpPr/>
                <p:nvPr/>
              </p:nvSpPr>
              <p:spPr>
                <a:xfrm>
                  <a:off x="2556175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65" name="Google Shape;1165;p23"/>
                <p:cNvSpPr/>
                <p:nvPr/>
              </p:nvSpPr>
              <p:spPr>
                <a:xfrm>
                  <a:off x="4764250" y="9601200"/>
                  <a:ext cx="1896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166" name="Google Shape;1166;p23"/>
              <p:cNvGrpSpPr/>
              <p:nvPr/>
            </p:nvGrpSpPr>
            <p:grpSpPr>
              <a:xfrm>
                <a:off x="0" y="10058400"/>
                <a:ext cx="6109850" cy="249300"/>
                <a:chOff x="0" y="10058400"/>
                <a:chExt cx="6109850" cy="249300"/>
              </a:xfrm>
            </p:grpSpPr>
            <p:sp>
              <p:nvSpPr>
                <p:cNvPr id="1167" name="Google Shape;1167;p23"/>
                <p:cNvSpPr/>
                <p:nvPr/>
              </p:nvSpPr>
              <p:spPr>
                <a:xfrm>
                  <a:off x="0" y="10058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68" name="Google Shape;1168;p23"/>
                <p:cNvSpPr/>
                <p:nvPr/>
              </p:nvSpPr>
              <p:spPr>
                <a:xfrm>
                  <a:off x="1782050" y="10058400"/>
                  <a:ext cx="4327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1169" name="Google Shape;1169;p23"/>
            <p:cNvSpPr/>
            <p:nvPr/>
          </p:nvSpPr>
          <p:spPr>
            <a:xfrm>
              <a:off x="495300" y="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p23"/>
            <p:cNvSpPr/>
            <p:nvPr/>
          </p:nvSpPr>
          <p:spPr>
            <a:xfrm>
              <a:off x="495300" y="45633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p23"/>
            <p:cNvSpPr/>
            <p:nvPr/>
          </p:nvSpPr>
          <p:spPr>
            <a:xfrm>
              <a:off x="495300" y="91266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p23"/>
            <p:cNvSpPr/>
            <p:nvPr/>
          </p:nvSpPr>
          <p:spPr>
            <a:xfrm>
              <a:off x="495300" y="136899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3" name="Google Shape;1173;p23"/>
            <p:cNvSpPr/>
            <p:nvPr/>
          </p:nvSpPr>
          <p:spPr>
            <a:xfrm>
              <a:off x="495300" y="182532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4" name="Google Shape;1174;p23"/>
            <p:cNvSpPr/>
            <p:nvPr/>
          </p:nvSpPr>
          <p:spPr>
            <a:xfrm>
              <a:off x="495300" y="228165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p23"/>
            <p:cNvSpPr/>
            <p:nvPr/>
          </p:nvSpPr>
          <p:spPr>
            <a:xfrm>
              <a:off x="495300" y="273798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6" name="Google Shape;1176;p23"/>
            <p:cNvSpPr/>
            <p:nvPr/>
          </p:nvSpPr>
          <p:spPr>
            <a:xfrm>
              <a:off x="495300" y="319431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7" name="Google Shape;1177;p23"/>
            <p:cNvSpPr/>
            <p:nvPr/>
          </p:nvSpPr>
          <p:spPr>
            <a:xfrm>
              <a:off x="495300" y="365064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8" name="Google Shape;1178;p23"/>
            <p:cNvSpPr/>
            <p:nvPr/>
          </p:nvSpPr>
          <p:spPr>
            <a:xfrm>
              <a:off x="495300" y="4106976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9" name="Google Shape;1179;p23"/>
            <p:cNvSpPr/>
            <p:nvPr/>
          </p:nvSpPr>
          <p:spPr>
            <a:xfrm>
              <a:off x="495300" y="4563307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0" name="Google Shape;1180;p23"/>
            <p:cNvSpPr/>
            <p:nvPr/>
          </p:nvSpPr>
          <p:spPr>
            <a:xfrm>
              <a:off x="495300" y="501963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1" name="Google Shape;1181;p23"/>
            <p:cNvSpPr/>
            <p:nvPr/>
          </p:nvSpPr>
          <p:spPr>
            <a:xfrm>
              <a:off x="495300" y="547596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2" name="Google Shape;1182;p23"/>
            <p:cNvSpPr/>
            <p:nvPr/>
          </p:nvSpPr>
          <p:spPr>
            <a:xfrm>
              <a:off x="495300" y="5932299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3" name="Google Shape;1183;p23"/>
            <p:cNvSpPr/>
            <p:nvPr/>
          </p:nvSpPr>
          <p:spPr>
            <a:xfrm>
              <a:off x="495300" y="638863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4" name="Google Shape;1184;p23"/>
            <p:cNvSpPr/>
            <p:nvPr/>
          </p:nvSpPr>
          <p:spPr>
            <a:xfrm>
              <a:off x="495300" y="684496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5" name="Google Shape;1185;p23"/>
            <p:cNvSpPr/>
            <p:nvPr/>
          </p:nvSpPr>
          <p:spPr>
            <a:xfrm>
              <a:off x="495300" y="730129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6" name="Google Shape;1186;p23"/>
            <p:cNvSpPr/>
            <p:nvPr/>
          </p:nvSpPr>
          <p:spPr>
            <a:xfrm>
              <a:off x="495300" y="775762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7" name="Google Shape;1187;p23"/>
            <p:cNvSpPr/>
            <p:nvPr/>
          </p:nvSpPr>
          <p:spPr>
            <a:xfrm>
              <a:off x="495300" y="821395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23"/>
            <p:cNvSpPr/>
            <p:nvPr/>
          </p:nvSpPr>
          <p:spPr>
            <a:xfrm>
              <a:off x="495300" y="867028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9" name="Google Shape;1189;p23"/>
            <p:cNvSpPr/>
            <p:nvPr/>
          </p:nvSpPr>
          <p:spPr>
            <a:xfrm>
              <a:off x="495300" y="912661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0" name="Google Shape;1190;p23"/>
            <p:cNvSpPr/>
            <p:nvPr/>
          </p:nvSpPr>
          <p:spPr>
            <a:xfrm>
              <a:off x="495300" y="958294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1" name="Google Shape;1191;p23"/>
            <p:cNvSpPr/>
            <p:nvPr/>
          </p:nvSpPr>
          <p:spPr>
            <a:xfrm>
              <a:off x="495300" y="1003927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2" name="Google Shape;1192;p23"/>
          <p:cNvSpPr/>
          <p:nvPr/>
        </p:nvSpPr>
        <p:spPr>
          <a:xfrm>
            <a:off x="7806225" y="8039100"/>
            <a:ext cx="3966600" cy="2259300"/>
          </a:xfrm>
          <a:prstGeom prst="triangle">
            <a:avLst>
              <a:gd fmla="val 50000" name="adj"/>
            </a:avLst>
          </a:prstGeom>
          <a:gradFill>
            <a:gsLst>
              <a:gs pos="0">
                <a:srgbClr val="1E55A3">
                  <a:alpha val="75294"/>
                </a:srgbClr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3" name="Google Shape;1193;p23"/>
          <p:cNvSpPr/>
          <p:nvPr/>
        </p:nvSpPr>
        <p:spPr>
          <a:xfrm>
            <a:off x="16306950" y="5924550"/>
            <a:ext cx="1981200" cy="4362450"/>
          </a:xfrm>
          <a:custGeom>
            <a:rect b="b" l="l" r="r" t="t"/>
            <a:pathLst>
              <a:path extrusionOk="0" h="174498" w="79248">
                <a:moveTo>
                  <a:pt x="79248" y="0"/>
                </a:moveTo>
                <a:lnTo>
                  <a:pt x="79248" y="174498"/>
                </a:lnTo>
                <a:lnTo>
                  <a:pt x="56388" y="174498"/>
                </a:lnTo>
                <a:lnTo>
                  <a:pt x="0" y="92964"/>
                </a:lnTo>
                <a:close/>
              </a:path>
            </a:pathLst>
          </a:custGeom>
          <a:gradFill>
            <a:gsLst>
              <a:gs pos="0">
                <a:srgbClr val="1E55A3"/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</p:sp>
      <p:sp>
        <p:nvSpPr>
          <p:cNvPr id="1194" name="Google Shape;1194;p23"/>
          <p:cNvSpPr txBox="1"/>
          <p:nvPr/>
        </p:nvSpPr>
        <p:spPr>
          <a:xfrm>
            <a:off x="1401900" y="1257300"/>
            <a:ext cx="15800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10 -</a:t>
            </a: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 WHICH OF THE FOLLOWING IS CORRECT ABOUT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DATA</a:t>
            </a: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-</a:t>
            </a: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TRIGGER DATA ATTRIBUTE OF POPOVER PLUGIN?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</p:txBody>
      </p:sp>
      <p:sp>
        <p:nvSpPr>
          <p:cNvPr id="1195" name="Google Shape;1195;p23"/>
          <p:cNvSpPr/>
          <p:nvPr/>
        </p:nvSpPr>
        <p:spPr>
          <a:xfrm>
            <a:off x="1438275" y="2571750"/>
            <a:ext cx="2057400" cy="104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96" name="Google Shape;1196;p23"/>
          <p:cNvGrpSpPr/>
          <p:nvPr/>
        </p:nvGrpSpPr>
        <p:grpSpPr>
          <a:xfrm>
            <a:off x="2133600" y="2914650"/>
            <a:ext cx="15144900" cy="5322950"/>
            <a:chOff x="2133600" y="2914650"/>
            <a:chExt cx="15144900" cy="5322950"/>
          </a:xfrm>
        </p:grpSpPr>
        <p:sp>
          <p:nvSpPr>
            <p:cNvPr id="1197" name="Google Shape;1197;p23"/>
            <p:cNvSpPr txBox="1"/>
            <p:nvPr/>
          </p:nvSpPr>
          <p:spPr>
            <a:xfrm>
              <a:off x="2133600" y="2914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A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Sets the default title value if the title attribute isn't present.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198" name="Google Shape;1198;p23"/>
            <p:cNvSpPr txBox="1"/>
            <p:nvPr/>
          </p:nvSpPr>
          <p:spPr>
            <a:xfrm>
              <a:off x="2133600" y="44196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B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Defines how the popover is triggered.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199" name="Google Shape;1199;p23"/>
            <p:cNvSpPr txBox="1"/>
            <p:nvPr/>
          </p:nvSpPr>
          <p:spPr>
            <a:xfrm>
              <a:off x="2133600" y="5955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C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Defines default content value if data-content attribute isn't present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200" name="Google Shape;1200;p23"/>
            <p:cNvSpPr txBox="1"/>
            <p:nvPr/>
          </p:nvSpPr>
          <p:spPr>
            <a:xfrm>
              <a:off x="2133600" y="74987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D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Delays showing and hiding the popover in ms.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1201" name="Google Shape;1201;p23"/>
          <p:cNvGrpSpPr/>
          <p:nvPr/>
        </p:nvGrpSpPr>
        <p:grpSpPr>
          <a:xfrm>
            <a:off x="15503100" y="-9525"/>
            <a:ext cx="2795300" cy="3250187"/>
            <a:chOff x="15503100" y="-9525"/>
            <a:chExt cx="2795300" cy="3250187"/>
          </a:xfrm>
        </p:grpSpPr>
        <p:sp>
          <p:nvSpPr>
            <p:cNvPr id="1202" name="Google Shape;1202;p23"/>
            <p:cNvSpPr/>
            <p:nvPr/>
          </p:nvSpPr>
          <p:spPr>
            <a:xfrm rot="10800000">
              <a:off x="15503100" y="-8038"/>
              <a:ext cx="2784900" cy="3248700"/>
            </a:xfrm>
            <a:prstGeom prst="rtTriangle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3" name="Google Shape;1203;p23"/>
            <p:cNvSpPr/>
            <p:nvPr/>
          </p:nvSpPr>
          <p:spPr>
            <a:xfrm>
              <a:off x="15976025" y="-9525"/>
              <a:ext cx="2322375" cy="2649675"/>
            </a:xfrm>
            <a:custGeom>
              <a:rect b="b" l="l" r="r" t="t"/>
              <a:pathLst>
                <a:path extrusionOk="0" h="105987" w="92895">
                  <a:moveTo>
                    <a:pt x="0" y="0"/>
                  </a:moveTo>
                  <a:lnTo>
                    <a:pt x="92895" y="105987"/>
                  </a:lnTo>
                  <a:lnTo>
                    <a:pt x="92895" y="88531"/>
                  </a:lnTo>
                  <a:lnTo>
                    <a:pt x="16625" y="0"/>
                  </a:lnTo>
                  <a:close/>
                </a:path>
              </a:pathLst>
            </a:custGeom>
            <a:gradFill>
              <a:gsLst>
                <a:gs pos="0">
                  <a:srgbClr val="1E55A3"/>
                </a:gs>
                <a:gs pos="34000">
                  <a:srgbClr val="8FAAD1"/>
                </a:gs>
                <a:gs pos="100000">
                  <a:srgbClr val="FFFFFF">
                    <a:alpha val="0"/>
                  </a:srgbClr>
                </a:gs>
              </a:gsLst>
              <a:lin ang="2700006" scaled="0"/>
            </a:gradFill>
            <a:ln>
              <a:noFill/>
            </a:ln>
          </p:spPr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4"/>
          <p:cNvSpPr/>
          <p:nvPr/>
        </p:nvSpPr>
        <p:spPr>
          <a:xfrm>
            <a:off x="150" y="0"/>
            <a:ext cx="18288000" cy="10287000"/>
          </a:xfrm>
          <a:prstGeom prst="rect">
            <a:avLst/>
          </a:prstGeom>
          <a:solidFill>
            <a:srgbClr val="164F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9" name="Google Shape;139;p14"/>
          <p:cNvGrpSpPr/>
          <p:nvPr/>
        </p:nvGrpSpPr>
        <p:grpSpPr>
          <a:xfrm>
            <a:off x="495300" y="0"/>
            <a:ext cx="7041550" cy="10287975"/>
            <a:chOff x="495300" y="0"/>
            <a:chExt cx="7041550" cy="10287975"/>
          </a:xfrm>
        </p:grpSpPr>
        <p:grpSp>
          <p:nvGrpSpPr>
            <p:cNvPr id="140" name="Google Shape;140;p14"/>
            <p:cNvGrpSpPr/>
            <p:nvPr/>
          </p:nvGrpSpPr>
          <p:grpSpPr>
            <a:xfrm>
              <a:off x="876300" y="0"/>
              <a:ext cx="6660550" cy="10287085"/>
              <a:chOff x="0" y="0"/>
              <a:chExt cx="6660550" cy="10307700"/>
            </a:xfrm>
          </p:grpSpPr>
          <p:grpSp>
            <p:nvGrpSpPr>
              <p:cNvPr id="141" name="Google Shape;141;p14"/>
              <p:cNvGrpSpPr/>
              <p:nvPr/>
            </p:nvGrpSpPr>
            <p:grpSpPr>
              <a:xfrm>
                <a:off x="0" y="0"/>
                <a:ext cx="3865550" cy="249300"/>
                <a:chOff x="0" y="0"/>
                <a:chExt cx="3865550" cy="249300"/>
              </a:xfrm>
            </p:grpSpPr>
            <p:sp>
              <p:nvSpPr>
                <p:cNvPr id="142" name="Google Shape;142;p14"/>
                <p:cNvSpPr/>
                <p:nvPr/>
              </p:nvSpPr>
              <p:spPr>
                <a:xfrm>
                  <a:off x="0" y="0"/>
                  <a:ext cx="862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3" name="Google Shape;143;p14"/>
                <p:cNvSpPr/>
                <p:nvPr/>
              </p:nvSpPr>
              <p:spPr>
                <a:xfrm>
                  <a:off x="1194950" y="0"/>
                  <a:ext cx="2670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44" name="Google Shape;144;p14"/>
              <p:cNvGrpSpPr/>
              <p:nvPr/>
            </p:nvGrpSpPr>
            <p:grpSpPr>
              <a:xfrm>
                <a:off x="275350" y="457200"/>
                <a:ext cx="3029000" cy="249300"/>
                <a:chOff x="0" y="0"/>
                <a:chExt cx="3029000" cy="249300"/>
              </a:xfrm>
            </p:grpSpPr>
            <p:sp>
              <p:nvSpPr>
                <p:cNvPr id="145" name="Google Shape;145;p14"/>
                <p:cNvSpPr/>
                <p:nvPr/>
              </p:nvSpPr>
              <p:spPr>
                <a:xfrm>
                  <a:off x="0" y="0"/>
                  <a:ext cx="1958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6" name="Google Shape;146;p14"/>
                <p:cNvSpPr/>
                <p:nvPr/>
              </p:nvSpPr>
              <p:spPr>
                <a:xfrm>
                  <a:off x="2296400" y="0"/>
                  <a:ext cx="732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47" name="Google Shape;147;p14"/>
              <p:cNvGrpSpPr/>
              <p:nvPr/>
            </p:nvGrpSpPr>
            <p:grpSpPr>
              <a:xfrm>
                <a:off x="0" y="914400"/>
                <a:ext cx="3699350" cy="249300"/>
                <a:chOff x="0" y="914400"/>
                <a:chExt cx="3699350" cy="249300"/>
              </a:xfrm>
            </p:grpSpPr>
            <p:sp>
              <p:nvSpPr>
                <p:cNvPr id="148" name="Google Shape;148;p14"/>
                <p:cNvSpPr/>
                <p:nvPr/>
              </p:nvSpPr>
              <p:spPr>
                <a:xfrm>
                  <a:off x="0" y="9144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9" name="Google Shape;149;p14"/>
                <p:cNvSpPr/>
                <p:nvPr/>
              </p:nvSpPr>
              <p:spPr>
                <a:xfrm>
                  <a:off x="1569025" y="9144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0" name="Google Shape;150;p14"/>
                <p:cNvSpPr/>
                <p:nvPr/>
              </p:nvSpPr>
              <p:spPr>
                <a:xfrm>
                  <a:off x="3117350" y="914400"/>
                  <a:ext cx="58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51" name="Google Shape;151;p14"/>
              <p:cNvGrpSpPr/>
              <p:nvPr/>
            </p:nvGrpSpPr>
            <p:grpSpPr>
              <a:xfrm>
                <a:off x="0" y="1371600"/>
                <a:ext cx="2280725" cy="249300"/>
                <a:chOff x="0" y="1371600"/>
                <a:chExt cx="2280725" cy="249300"/>
              </a:xfrm>
            </p:grpSpPr>
            <p:sp>
              <p:nvSpPr>
                <p:cNvPr id="152" name="Google Shape;152;p14"/>
                <p:cNvSpPr/>
                <p:nvPr/>
              </p:nvSpPr>
              <p:spPr>
                <a:xfrm>
                  <a:off x="0" y="13716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3" name="Google Shape;153;p14"/>
                <p:cNvSpPr/>
                <p:nvPr/>
              </p:nvSpPr>
              <p:spPr>
                <a:xfrm>
                  <a:off x="1117025" y="1371600"/>
                  <a:ext cx="1163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54" name="Google Shape;154;p14"/>
              <p:cNvSpPr/>
              <p:nvPr/>
            </p:nvSpPr>
            <p:spPr>
              <a:xfrm>
                <a:off x="0" y="1828800"/>
                <a:ext cx="33042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55" name="Google Shape;155;p14"/>
              <p:cNvGrpSpPr/>
              <p:nvPr/>
            </p:nvGrpSpPr>
            <p:grpSpPr>
              <a:xfrm>
                <a:off x="275350" y="2286000"/>
                <a:ext cx="3014225" cy="249300"/>
                <a:chOff x="275350" y="2286000"/>
                <a:chExt cx="3014225" cy="249300"/>
              </a:xfrm>
            </p:grpSpPr>
            <p:sp>
              <p:nvSpPr>
                <p:cNvPr id="156" name="Google Shape;156;p14"/>
                <p:cNvSpPr/>
                <p:nvPr/>
              </p:nvSpPr>
              <p:spPr>
                <a:xfrm>
                  <a:off x="275350" y="228600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7" name="Google Shape;157;p14"/>
                <p:cNvSpPr/>
                <p:nvPr/>
              </p:nvSpPr>
              <p:spPr>
                <a:xfrm>
                  <a:off x="2436675" y="2286000"/>
                  <a:ext cx="85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58" name="Google Shape;158;p14"/>
              <p:cNvSpPr/>
              <p:nvPr/>
            </p:nvSpPr>
            <p:spPr>
              <a:xfrm>
                <a:off x="0" y="2743200"/>
                <a:ext cx="40731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59" name="Google Shape;159;p14"/>
              <p:cNvGrpSpPr/>
              <p:nvPr/>
            </p:nvGrpSpPr>
            <p:grpSpPr>
              <a:xfrm>
                <a:off x="275350" y="3200400"/>
                <a:ext cx="4436925" cy="249300"/>
                <a:chOff x="275350" y="3200400"/>
                <a:chExt cx="4436925" cy="249300"/>
              </a:xfrm>
            </p:grpSpPr>
            <p:sp>
              <p:nvSpPr>
                <p:cNvPr id="160" name="Google Shape;160;p14"/>
                <p:cNvSpPr/>
                <p:nvPr/>
              </p:nvSpPr>
              <p:spPr>
                <a:xfrm>
                  <a:off x="275350" y="3200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1" name="Google Shape;161;p14"/>
                <p:cNvSpPr/>
                <p:nvPr/>
              </p:nvSpPr>
              <p:spPr>
                <a:xfrm>
                  <a:off x="2067775" y="32004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62" name="Google Shape;162;p14"/>
              <p:cNvGrpSpPr/>
              <p:nvPr/>
            </p:nvGrpSpPr>
            <p:grpSpPr>
              <a:xfrm>
                <a:off x="0" y="3657600"/>
                <a:ext cx="3751075" cy="249300"/>
                <a:chOff x="0" y="3657600"/>
                <a:chExt cx="3751075" cy="249300"/>
              </a:xfrm>
            </p:grpSpPr>
            <p:sp>
              <p:nvSpPr>
                <p:cNvPr id="163" name="Google Shape;163;p14"/>
                <p:cNvSpPr/>
                <p:nvPr/>
              </p:nvSpPr>
              <p:spPr>
                <a:xfrm>
                  <a:off x="0" y="36576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4" name="Google Shape;164;p14"/>
                <p:cNvSpPr/>
                <p:nvPr/>
              </p:nvSpPr>
              <p:spPr>
                <a:xfrm>
                  <a:off x="2654875" y="3657600"/>
                  <a:ext cx="1096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65" name="Google Shape;165;p14"/>
              <p:cNvGrpSpPr/>
              <p:nvPr/>
            </p:nvGrpSpPr>
            <p:grpSpPr>
              <a:xfrm>
                <a:off x="0" y="4114800"/>
                <a:ext cx="4712250" cy="249300"/>
                <a:chOff x="0" y="4114800"/>
                <a:chExt cx="4712250" cy="249300"/>
              </a:xfrm>
            </p:grpSpPr>
            <p:sp>
              <p:nvSpPr>
                <p:cNvPr id="166" name="Google Shape;166;p14"/>
                <p:cNvSpPr/>
                <p:nvPr/>
              </p:nvSpPr>
              <p:spPr>
                <a:xfrm>
                  <a:off x="0" y="41148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7" name="Google Shape;167;p14"/>
                <p:cNvSpPr/>
                <p:nvPr/>
              </p:nvSpPr>
              <p:spPr>
                <a:xfrm>
                  <a:off x="1207950" y="4114800"/>
                  <a:ext cx="3504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68" name="Google Shape;168;p14"/>
              <p:cNvGrpSpPr/>
              <p:nvPr/>
            </p:nvGrpSpPr>
            <p:grpSpPr>
              <a:xfrm>
                <a:off x="275350" y="4572000"/>
                <a:ext cx="4987775" cy="249300"/>
                <a:chOff x="275350" y="4572000"/>
                <a:chExt cx="4987775" cy="249300"/>
              </a:xfrm>
            </p:grpSpPr>
            <p:sp>
              <p:nvSpPr>
                <p:cNvPr id="169" name="Google Shape;169;p14"/>
                <p:cNvSpPr/>
                <p:nvPr/>
              </p:nvSpPr>
              <p:spPr>
                <a:xfrm>
                  <a:off x="275350" y="45720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0" name="Google Shape;170;p14"/>
                <p:cNvSpPr/>
                <p:nvPr/>
              </p:nvSpPr>
              <p:spPr>
                <a:xfrm>
                  <a:off x="2556175" y="45720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1" name="Google Shape;171;p14"/>
                <p:cNvSpPr/>
                <p:nvPr/>
              </p:nvSpPr>
              <p:spPr>
                <a:xfrm>
                  <a:off x="3652425" y="4572000"/>
                  <a:ext cx="1610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72" name="Google Shape;172;p14"/>
              <p:cNvGrpSpPr/>
              <p:nvPr/>
            </p:nvGrpSpPr>
            <p:grpSpPr>
              <a:xfrm>
                <a:off x="275350" y="5029200"/>
                <a:ext cx="4707075" cy="249300"/>
                <a:chOff x="275350" y="5029200"/>
                <a:chExt cx="4707075" cy="249300"/>
              </a:xfrm>
            </p:grpSpPr>
            <p:sp>
              <p:nvSpPr>
                <p:cNvPr id="173" name="Google Shape;173;p14"/>
                <p:cNvSpPr/>
                <p:nvPr/>
              </p:nvSpPr>
              <p:spPr>
                <a:xfrm>
                  <a:off x="275350" y="5029200"/>
                  <a:ext cx="561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4" name="Google Shape;174;p14"/>
                <p:cNvSpPr/>
                <p:nvPr/>
              </p:nvSpPr>
              <p:spPr>
                <a:xfrm>
                  <a:off x="1174225" y="5029200"/>
                  <a:ext cx="3808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75" name="Google Shape;175;p14"/>
              <p:cNvGrpSpPr/>
              <p:nvPr/>
            </p:nvGrpSpPr>
            <p:grpSpPr>
              <a:xfrm>
                <a:off x="275350" y="5486400"/>
                <a:ext cx="3014325" cy="249300"/>
                <a:chOff x="275350" y="5486400"/>
                <a:chExt cx="3014325" cy="249300"/>
              </a:xfrm>
            </p:grpSpPr>
            <p:sp>
              <p:nvSpPr>
                <p:cNvPr id="176" name="Google Shape;176;p14"/>
                <p:cNvSpPr/>
                <p:nvPr/>
              </p:nvSpPr>
              <p:spPr>
                <a:xfrm>
                  <a:off x="275350" y="54864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" name="Google Shape;177;p14"/>
                <p:cNvSpPr/>
                <p:nvPr/>
              </p:nvSpPr>
              <p:spPr>
                <a:xfrm>
                  <a:off x="2556175" y="5486400"/>
                  <a:ext cx="733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78" name="Google Shape;178;p14"/>
              <p:cNvGrpSpPr/>
              <p:nvPr/>
            </p:nvGrpSpPr>
            <p:grpSpPr>
              <a:xfrm>
                <a:off x="275350" y="5943600"/>
                <a:ext cx="5538300" cy="249300"/>
                <a:chOff x="275350" y="5943600"/>
                <a:chExt cx="5538300" cy="249300"/>
              </a:xfrm>
            </p:grpSpPr>
            <p:sp>
              <p:nvSpPr>
                <p:cNvPr id="179" name="Google Shape;179;p14"/>
                <p:cNvSpPr/>
                <p:nvPr/>
              </p:nvSpPr>
              <p:spPr>
                <a:xfrm>
                  <a:off x="275350" y="59436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0" name="Google Shape;180;p14"/>
                <p:cNvSpPr/>
                <p:nvPr/>
              </p:nvSpPr>
              <p:spPr>
                <a:xfrm>
                  <a:off x="1849600" y="59436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1" name="Google Shape;181;p14"/>
                <p:cNvSpPr/>
                <p:nvPr/>
              </p:nvSpPr>
              <p:spPr>
                <a:xfrm>
                  <a:off x="3403150" y="5943600"/>
                  <a:ext cx="2410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82" name="Google Shape;182;p14"/>
              <p:cNvGrpSpPr/>
              <p:nvPr/>
            </p:nvGrpSpPr>
            <p:grpSpPr>
              <a:xfrm>
                <a:off x="275350" y="6400800"/>
                <a:ext cx="4707000" cy="249300"/>
                <a:chOff x="275350" y="6400800"/>
                <a:chExt cx="4707000" cy="249300"/>
              </a:xfrm>
            </p:grpSpPr>
            <p:sp>
              <p:nvSpPr>
                <p:cNvPr id="183" name="Google Shape;183;p14"/>
                <p:cNvSpPr/>
                <p:nvPr/>
              </p:nvSpPr>
              <p:spPr>
                <a:xfrm>
                  <a:off x="275350" y="64008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4" name="Google Shape;184;p14"/>
                <p:cNvSpPr/>
                <p:nvPr/>
              </p:nvSpPr>
              <p:spPr>
                <a:xfrm>
                  <a:off x="1423450" y="6400800"/>
                  <a:ext cx="3558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85" name="Google Shape;185;p14"/>
              <p:cNvSpPr/>
              <p:nvPr/>
            </p:nvSpPr>
            <p:spPr>
              <a:xfrm>
                <a:off x="0" y="6858000"/>
                <a:ext cx="24729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86" name="Google Shape;186;p14"/>
              <p:cNvGrpSpPr/>
              <p:nvPr/>
            </p:nvGrpSpPr>
            <p:grpSpPr>
              <a:xfrm>
                <a:off x="838950" y="7315200"/>
                <a:ext cx="4699400" cy="249300"/>
                <a:chOff x="838950" y="7284050"/>
                <a:chExt cx="4699400" cy="249300"/>
              </a:xfrm>
            </p:grpSpPr>
            <p:sp>
              <p:nvSpPr>
                <p:cNvPr id="187" name="Google Shape;187;p14"/>
                <p:cNvSpPr/>
                <p:nvPr/>
              </p:nvSpPr>
              <p:spPr>
                <a:xfrm>
                  <a:off x="838950" y="728405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8" name="Google Shape;188;p14"/>
                <p:cNvSpPr/>
                <p:nvPr/>
              </p:nvSpPr>
              <p:spPr>
                <a:xfrm>
                  <a:off x="3005450" y="7284050"/>
                  <a:ext cx="253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89" name="Google Shape;189;p14"/>
              <p:cNvSpPr/>
              <p:nvPr/>
            </p:nvSpPr>
            <p:spPr>
              <a:xfrm>
                <a:off x="838950" y="7772400"/>
                <a:ext cx="37797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90" name="Google Shape;190;p14"/>
              <p:cNvGrpSpPr/>
              <p:nvPr/>
            </p:nvGrpSpPr>
            <p:grpSpPr>
              <a:xfrm>
                <a:off x="838950" y="8229600"/>
                <a:ext cx="4423950" cy="249300"/>
                <a:chOff x="838950" y="8229600"/>
                <a:chExt cx="4423950" cy="249300"/>
              </a:xfrm>
            </p:grpSpPr>
            <p:sp>
              <p:nvSpPr>
                <p:cNvPr id="191" name="Google Shape;191;p14"/>
                <p:cNvSpPr/>
                <p:nvPr/>
              </p:nvSpPr>
              <p:spPr>
                <a:xfrm>
                  <a:off x="838950" y="82296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2" name="Google Shape;192;p14"/>
                <p:cNvSpPr/>
                <p:nvPr/>
              </p:nvSpPr>
              <p:spPr>
                <a:xfrm>
                  <a:off x="2618400" y="82296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93" name="Google Shape;193;p14"/>
              <p:cNvGrpSpPr/>
              <p:nvPr/>
            </p:nvGrpSpPr>
            <p:grpSpPr>
              <a:xfrm>
                <a:off x="838950" y="8686800"/>
                <a:ext cx="4424025" cy="249300"/>
                <a:chOff x="838950" y="8686800"/>
                <a:chExt cx="4424025" cy="249300"/>
              </a:xfrm>
            </p:grpSpPr>
            <p:sp>
              <p:nvSpPr>
                <p:cNvPr id="194" name="Google Shape;194;p14"/>
                <p:cNvSpPr/>
                <p:nvPr/>
              </p:nvSpPr>
              <p:spPr>
                <a:xfrm>
                  <a:off x="838950" y="86868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5" name="Google Shape;195;p14"/>
                <p:cNvSpPr/>
                <p:nvPr/>
              </p:nvSpPr>
              <p:spPr>
                <a:xfrm>
                  <a:off x="3465375" y="8686800"/>
                  <a:ext cx="1797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96" name="Google Shape;196;p14"/>
              <p:cNvGrpSpPr/>
              <p:nvPr/>
            </p:nvGrpSpPr>
            <p:grpSpPr>
              <a:xfrm>
                <a:off x="0" y="9144000"/>
                <a:ext cx="6109950" cy="249300"/>
                <a:chOff x="0" y="9144000"/>
                <a:chExt cx="6109950" cy="249300"/>
              </a:xfrm>
            </p:grpSpPr>
            <p:sp>
              <p:nvSpPr>
                <p:cNvPr id="197" name="Google Shape;197;p14"/>
                <p:cNvSpPr/>
                <p:nvPr/>
              </p:nvSpPr>
              <p:spPr>
                <a:xfrm>
                  <a:off x="0" y="91440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8" name="Google Shape;198;p14"/>
                <p:cNvSpPr/>
                <p:nvPr/>
              </p:nvSpPr>
              <p:spPr>
                <a:xfrm>
                  <a:off x="1207950" y="9144000"/>
                  <a:ext cx="490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99" name="Google Shape;199;p14"/>
              <p:cNvGrpSpPr/>
              <p:nvPr/>
            </p:nvGrpSpPr>
            <p:grpSpPr>
              <a:xfrm>
                <a:off x="277800" y="9601200"/>
                <a:ext cx="6382750" cy="249300"/>
                <a:chOff x="277800" y="9601200"/>
                <a:chExt cx="6382750" cy="249300"/>
              </a:xfrm>
            </p:grpSpPr>
            <p:sp>
              <p:nvSpPr>
                <p:cNvPr id="200" name="Google Shape;200;p14"/>
                <p:cNvSpPr/>
                <p:nvPr/>
              </p:nvSpPr>
              <p:spPr>
                <a:xfrm>
                  <a:off x="277800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1" name="Google Shape;201;p14"/>
                <p:cNvSpPr/>
                <p:nvPr/>
              </p:nvSpPr>
              <p:spPr>
                <a:xfrm>
                  <a:off x="2556175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2" name="Google Shape;202;p14"/>
                <p:cNvSpPr/>
                <p:nvPr/>
              </p:nvSpPr>
              <p:spPr>
                <a:xfrm>
                  <a:off x="4764250" y="9601200"/>
                  <a:ext cx="1896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03" name="Google Shape;203;p14"/>
              <p:cNvGrpSpPr/>
              <p:nvPr/>
            </p:nvGrpSpPr>
            <p:grpSpPr>
              <a:xfrm>
                <a:off x="0" y="10058400"/>
                <a:ext cx="6109850" cy="249300"/>
                <a:chOff x="0" y="10058400"/>
                <a:chExt cx="6109850" cy="249300"/>
              </a:xfrm>
            </p:grpSpPr>
            <p:sp>
              <p:nvSpPr>
                <p:cNvPr id="204" name="Google Shape;204;p14"/>
                <p:cNvSpPr/>
                <p:nvPr/>
              </p:nvSpPr>
              <p:spPr>
                <a:xfrm>
                  <a:off x="0" y="10058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5" name="Google Shape;205;p14"/>
                <p:cNvSpPr/>
                <p:nvPr/>
              </p:nvSpPr>
              <p:spPr>
                <a:xfrm>
                  <a:off x="1782050" y="10058400"/>
                  <a:ext cx="4327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206" name="Google Shape;206;p14"/>
            <p:cNvSpPr/>
            <p:nvPr/>
          </p:nvSpPr>
          <p:spPr>
            <a:xfrm>
              <a:off x="495300" y="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14"/>
            <p:cNvSpPr/>
            <p:nvPr/>
          </p:nvSpPr>
          <p:spPr>
            <a:xfrm>
              <a:off x="495300" y="45633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14"/>
            <p:cNvSpPr/>
            <p:nvPr/>
          </p:nvSpPr>
          <p:spPr>
            <a:xfrm>
              <a:off x="495300" y="91266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14"/>
            <p:cNvSpPr/>
            <p:nvPr/>
          </p:nvSpPr>
          <p:spPr>
            <a:xfrm>
              <a:off x="495300" y="136899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14"/>
            <p:cNvSpPr/>
            <p:nvPr/>
          </p:nvSpPr>
          <p:spPr>
            <a:xfrm>
              <a:off x="495300" y="182532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14"/>
            <p:cNvSpPr/>
            <p:nvPr/>
          </p:nvSpPr>
          <p:spPr>
            <a:xfrm>
              <a:off x="495300" y="228165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14"/>
            <p:cNvSpPr/>
            <p:nvPr/>
          </p:nvSpPr>
          <p:spPr>
            <a:xfrm>
              <a:off x="495300" y="273798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14"/>
            <p:cNvSpPr/>
            <p:nvPr/>
          </p:nvSpPr>
          <p:spPr>
            <a:xfrm>
              <a:off x="495300" y="319431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14"/>
            <p:cNvSpPr/>
            <p:nvPr/>
          </p:nvSpPr>
          <p:spPr>
            <a:xfrm>
              <a:off x="495300" y="365064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14"/>
            <p:cNvSpPr/>
            <p:nvPr/>
          </p:nvSpPr>
          <p:spPr>
            <a:xfrm>
              <a:off x="495300" y="4106976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14"/>
            <p:cNvSpPr/>
            <p:nvPr/>
          </p:nvSpPr>
          <p:spPr>
            <a:xfrm>
              <a:off x="495300" y="4563307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14"/>
            <p:cNvSpPr/>
            <p:nvPr/>
          </p:nvSpPr>
          <p:spPr>
            <a:xfrm>
              <a:off x="495300" y="501963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14"/>
            <p:cNvSpPr/>
            <p:nvPr/>
          </p:nvSpPr>
          <p:spPr>
            <a:xfrm>
              <a:off x="495300" y="547596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14"/>
            <p:cNvSpPr/>
            <p:nvPr/>
          </p:nvSpPr>
          <p:spPr>
            <a:xfrm>
              <a:off x="495300" y="5932299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14"/>
            <p:cNvSpPr/>
            <p:nvPr/>
          </p:nvSpPr>
          <p:spPr>
            <a:xfrm>
              <a:off x="495300" y="638863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14"/>
            <p:cNvSpPr/>
            <p:nvPr/>
          </p:nvSpPr>
          <p:spPr>
            <a:xfrm>
              <a:off x="495300" y="684496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14"/>
            <p:cNvSpPr/>
            <p:nvPr/>
          </p:nvSpPr>
          <p:spPr>
            <a:xfrm>
              <a:off x="495300" y="730129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14"/>
            <p:cNvSpPr/>
            <p:nvPr/>
          </p:nvSpPr>
          <p:spPr>
            <a:xfrm>
              <a:off x="495300" y="775762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14"/>
            <p:cNvSpPr/>
            <p:nvPr/>
          </p:nvSpPr>
          <p:spPr>
            <a:xfrm>
              <a:off x="495300" y="821395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14"/>
            <p:cNvSpPr/>
            <p:nvPr/>
          </p:nvSpPr>
          <p:spPr>
            <a:xfrm>
              <a:off x="495300" y="867028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14"/>
            <p:cNvSpPr/>
            <p:nvPr/>
          </p:nvSpPr>
          <p:spPr>
            <a:xfrm>
              <a:off x="495300" y="912661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14"/>
            <p:cNvSpPr/>
            <p:nvPr/>
          </p:nvSpPr>
          <p:spPr>
            <a:xfrm>
              <a:off x="495300" y="958294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14"/>
            <p:cNvSpPr/>
            <p:nvPr/>
          </p:nvSpPr>
          <p:spPr>
            <a:xfrm>
              <a:off x="495300" y="1003927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9" name="Google Shape;229;p14"/>
          <p:cNvSpPr/>
          <p:nvPr/>
        </p:nvSpPr>
        <p:spPr>
          <a:xfrm>
            <a:off x="7806225" y="8039100"/>
            <a:ext cx="3966600" cy="2259300"/>
          </a:xfrm>
          <a:prstGeom prst="triangle">
            <a:avLst>
              <a:gd fmla="val 50000" name="adj"/>
            </a:avLst>
          </a:prstGeom>
          <a:gradFill>
            <a:gsLst>
              <a:gs pos="0">
                <a:srgbClr val="1E55A3">
                  <a:alpha val="75294"/>
                </a:srgbClr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4"/>
          <p:cNvSpPr/>
          <p:nvPr/>
        </p:nvSpPr>
        <p:spPr>
          <a:xfrm>
            <a:off x="16306950" y="5924550"/>
            <a:ext cx="1981200" cy="4362450"/>
          </a:xfrm>
          <a:custGeom>
            <a:rect b="b" l="l" r="r" t="t"/>
            <a:pathLst>
              <a:path extrusionOk="0" h="174498" w="79248">
                <a:moveTo>
                  <a:pt x="79248" y="0"/>
                </a:moveTo>
                <a:lnTo>
                  <a:pt x="79248" y="174498"/>
                </a:lnTo>
                <a:lnTo>
                  <a:pt x="56388" y="174498"/>
                </a:lnTo>
                <a:lnTo>
                  <a:pt x="0" y="92964"/>
                </a:lnTo>
                <a:close/>
              </a:path>
            </a:pathLst>
          </a:custGeom>
          <a:gradFill>
            <a:gsLst>
              <a:gs pos="0">
                <a:srgbClr val="1E55A3"/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</p:sp>
      <p:sp>
        <p:nvSpPr>
          <p:cNvPr id="231" name="Google Shape;231;p14"/>
          <p:cNvSpPr txBox="1"/>
          <p:nvPr/>
        </p:nvSpPr>
        <p:spPr>
          <a:xfrm>
            <a:off x="1401900" y="1257300"/>
            <a:ext cx="130761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1 -</a:t>
            </a: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 WHICH OF THE FOLLOWING IS CORRECT ABOUT 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BOOTSTRAP RESPONSIVE IMAGES?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</p:txBody>
      </p:sp>
      <p:sp>
        <p:nvSpPr>
          <p:cNvPr id="232" name="Google Shape;232;p14"/>
          <p:cNvSpPr/>
          <p:nvPr/>
        </p:nvSpPr>
        <p:spPr>
          <a:xfrm>
            <a:off x="1438275" y="2571750"/>
            <a:ext cx="2057400" cy="104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3" name="Google Shape;233;p14"/>
          <p:cNvGrpSpPr/>
          <p:nvPr/>
        </p:nvGrpSpPr>
        <p:grpSpPr>
          <a:xfrm>
            <a:off x="2133600" y="2914650"/>
            <a:ext cx="15144900" cy="5322950"/>
            <a:chOff x="2133600" y="2914650"/>
            <a:chExt cx="15144900" cy="5322950"/>
          </a:xfrm>
        </p:grpSpPr>
        <p:sp>
          <p:nvSpPr>
            <p:cNvPr id="234" name="Google Shape;234;p14"/>
            <p:cNvSpPr txBox="1"/>
            <p:nvPr/>
          </p:nvSpPr>
          <p:spPr>
            <a:xfrm>
              <a:off x="2133600" y="2914650"/>
              <a:ext cx="15144900" cy="129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A</a:t>
              </a:r>
              <a:r>
                <a:rPr lang="ru" sz="3600">
                  <a:latin typeface="Source Sans Pro"/>
                  <a:ea typeface="Source Sans Pro"/>
                  <a:cs typeface="Source Sans Pro"/>
                  <a:sym typeface="Source Sans Pro"/>
                </a:rPr>
                <a:t>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Bootstrap 3 allows you to make the images responsive by adding a class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..img-responsive to the &lt;.img&gt; tag.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235" name="Google Shape;235;p14"/>
            <p:cNvSpPr txBox="1"/>
            <p:nvPr/>
          </p:nvSpPr>
          <p:spPr>
            <a:xfrm>
              <a:off x="2133600" y="4419600"/>
              <a:ext cx="15144900" cy="129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B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..img-responsive class applies max-width: 100%; and height: auto; 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to the image so that it scales nicely to the parent element.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236" name="Google Shape;236;p14"/>
            <p:cNvSpPr txBox="1"/>
            <p:nvPr/>
          </p:nvSpPr>
          <p:spPr>
            <a:xfrm>
              <a:off x="2133600" y="5955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C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Both of the above.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237" name="Google Shape;237;p14"/>
            <p:cNvSpPr txBox="1"/>
            <p:nvPr/>
          </p:nvSpPr>
          <p:spPr>
            <a:xfrm>
              <a:off x="2133600" y="74987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D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None of the above..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238" name="Google Shape;238;p14"/>
          <p:cNvGrpSpPr/>
          <p:nvPr/>
        </p:nvGrpSpPr>
        <p:grpSpPr>
          <a:xfrm>
            <a:off x="15503100" y="-9525"/>
            <a:ext cx="2795300" cy="3250187"/>
            <a:chOff x="15503100" y="-9525"/>
            <a:chExt cx="2795300" cy="3250187"/>
          </a:xfrm>
        </p:grpSpPr>
        <p:sp>
          <p:nvSpPr>
            <p:cNvPr id="239" name="Google Shape;239;p14"/>
            <p:cNvSpPr/>
            <p:nvPr/>
          </p:nvSpPr>
          <p:spPr>
            <a:xfrm rot="10800000">
              <a:off x="15503100" y="-8038"/>
              <a:ext cx="2784900" cy="3248700"/>
            </a:xfrm>
            <a:prstGeom prst="rtTriangle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14"/>
            <p:cNvSpPr/>
            <p:nvPr/>
          </p:nvSpPr>
          <p:spPr>
            <a:xfrm>
              <a:off x="15976025" y="-9525"/>
              <a:ext cx="2322375" cy="2649675"/>
            </a:xfrm>
            <a:custGeom>
              <a:rect b="b" l="l" r="r" t="t"/>
              <a:pathLst>
                <a:path extrusionOk="0" h="105987" w="92895">
                  <a:moveTo>
                    <a:pt x="0" y="0"/>
                  </a:moveTo>
                  <a:lnTo>
                    <a:pt x="92895" y="105987"/>
                  </a:lnTo>
                  <a:lnTo>
                    <a:pt x="92895" y="88531"/>
                  </a:lnTo>
                  <a:lnTo>
                    <a:pt x="16625" y="0"/>
                  </a:lnTo>
                  <a:close/>
                </a:path>
              </a:pathLst>
            </a:custGeom>
            <a:gradFill>
              <a:gsLst>
                <a:gs pos="0">
                  <a:srgbClr val="1E55A3"/>
                </a:gs>
                <a:gs pos="34000">
                  <a:srgbClr val="8FAAD1"/>
                </a:gs>
                <a:gs pos="100000">
                  <a:srgbClr val="FFFFFF">
                    <a:alpha val="0"/>
                  </a:srgbClr>
                </a:gs>
              </a:gsLst>
              <a:lin ang="2700006" scaled="0"/>
            </a:gradFill>
            <a:ln>
              <a:noFill/>
            </a:ln>
          </p:spPr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5"/>
          <p:cNvSpPr/>
          <p:nvPr/>
        </p:nvSpPr>
        <p:spPr>
          <a:xfrm>
            <a:off x="150" y="0"/>
            <a:ext cx="18288000" cy="10287000"/>
          </a:xfrm>
          <a:prstGeom prst="rect">
            <a:avLst/>
          </a:prstGeom>
          <a:solidFill>
            <a:srgbClr val="164F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46" name="Google Shape;246;p15"/>
          <p:cNvGrpSpPr/>
          <p:nvPr/>
        </p:nvGrpSpPr>
        <p:grpSpPr>
          <a:xfrm>
            <a:off x="495300" y="0"/>
            <a:ext cx="7041550" cy="10287975"/>
            <a:chOff x="495300" y="0"/>
            <a:chExt cx="7041550" cy="10287975"/>
          </a:xfrm>
        </p:grpSpPr>
        <p:grpSp>
          <p:nvGrpSpPr>
            <p:cNvPr id="247" name="Google Shape;247;p15"/>
            <p:cNvGrpSpPr/>
            <p:nvPr/>
          </p:nvGrpSpPr>
          <p:grpSpPr>
            <a:xfrm>
              <a:off x="876300" y="0"/>
              <a:ext cx="6660550" cy="10287085"/>
              <a:chOff x="0" y="0"/>
              <a:chExt cx="6660550" cy="10307700"/>
            </a:xfrm>
          </p:grpSpPr>
          <p:grpSp>
            <p:nvGrpSpPr>
              <p:cNvPr id="248" name="Google Shape;248;p15"/>
              <p:cNvGrpSpPr/>
              <p:nvPr/>
            </p:nvGrpSpPr>
            <p:grpSpPr>
              <a:xfrm>
                <a:off x="0" y="0"/>
                <a:ext cx="3865550" cy="249300"/>
                <a:chOff x="0" y="0"/>
                <a:chExt cx="3865550" cy="249300"/>
              </a:xfrm>
            </p:grpSpPr>
            <p:sp>
              <p:nvSpPr>
                <p:cNvPr id="249" name="Google Shape;249;p15"/>
                <p:cNvSpPr/>
                <p:nvPr/>
              </p:nvSpPr>
              <p:spPr>
                <a:xfrm>
                  <a:off x="0" y="0"/>
                  <a:ext cx="862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0" name="Google Shape;250;p15"/>
                <p:cNvSpPr/>
                <p:nvPr/>
              </p:nvSpPr>
              <p:spPr>
                <a:xfrm>
                  <a:off x="1194950" y="0"/>
                  <a:ext cx="2670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51" name="Google Shape;251;p15"/>
              <p:cNvGrpSpPr/>
              <p:nvPr/>
            </p:nvGrpSpPr>
            <p:grpSpPr>
              <a:xfrm>
                <a:off x="275350" y="457200"/>
                <a:ext cx="3029000" cy="249300"/>
                <a:chOff x="0" y="0"/>
                <a:chExt cx="3029000" cy="249300"/>
              </a:xfrm>
            </p:grpSpPr>
            <p:sp>
              <p:nvSpPr>
                <p:cNvPr id="252" name="Google Shape;252;p15"/>
                <p:cNvSpPr/>
                <p:nvPr/>
              </p:nvSpPr>
              <p:spPr>
                <a:xfrm>
                  <a:off x="0" y="0"/>
                  <a:ext cx="1958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3" name="Google Shape;253;p15"/>
                <p:cNvSpPr/>
                <p:nvPr/>
              </p:nvSpPr>
              <p:spPr>
                <a:xfrm>
                  <a:off x="2296400" y="0"/>
                  <a:ext cx="732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54" name="Google Shape;254;p15"/>
              <p:cNvGrpSpPr/>
              <p:nvPr/>
            </p:nvGrpSpPr>
            <p:grpSpPr>
              <a:xfrm>
                <a:off x="0" y="914400"/>
                <a:ext cx="3699350" cy="249300"/>
                <a:chOff x="0" y="914400"/>
                <a:chExt cx="3699350" cy="249300"/>
              </a:xfrm>
            </p:grpSpPr>
            <p:sp>
              <p:nvSpPr>
                <p:cNvPr id="255" name="Google Shape;255;p15"/>
                <p:cNvSpPr/>
                <p:nvPr/>
              </p:nvSpPr>
              <p:spPr>
                <a:xfrm>
                  <a:off x="0" y="9144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6" name="Google Shape;256;p15"/>
                <p:cNvSpPr/>
                <p:nvPr/>
              </p:nvSpPr>
              <p:spPr>
                <a:xfrm>
                  <a:off x="1569025" y="9144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7" name="Google Shape;257;p15"/>
                <p:cNvSpPr/>
                <p:nvPr/>
              </p:nvSpPr>
              <p:spPr>
                <a:xfrm>
                  <a:off x="3117350" y="914400"/>
                  <a:ext cx="58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58" name="Google Shape;258;p15"/>
              <p:cNvGrpSpPr/>
              <p:nvPr/>
            </p:nvGrpSpPr>
            <p:grpSpPr>
              <a:xfrm>
                <a:off x="0" y="1371600"/>
                <a:ext cx="2280725" cy="249300"/>
                <a:chOff x="0" y="1371600"/>
                <a:chExt cx="2280725" cy="249300"/>
              </a:xfrm>
            </p:grpSpPr>
            <p:sp>
              <p:nvSpPr>
                <p:cNvPr id="259" name="Google Shape;259;p15"/>
                <p:cNvSpPr/>
                <p:nvPr/>
              </p:nvSpPr>
              <p:spPr>
                <a:xfrm>
                  <a:off x="0" y="13716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0" name="Google Shape;260;p15"/>
                <p:cNvSpPr/>
                <p:nvPr/>
              </p:nvSpPr>
              <p:spPr>
                <a:xfrm>
                  <a:off x="1117025" y="1371600"/>
                  <a:ext cx="1163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61" name="Google Shape;261;p15"/>
              <p:cNvSpPr/>
              <p:nvPr/>
            </p:nvSpPr>
            <p:spPr>
              <a:xfrm>
                <a:off x="0" y="1828800"/>
                <a:ext cx="33042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262" name="Google Shape;262;p15"/>
              <p:cNvGrpSpPr/>
              <p:nvPr/>
            </p:nvGrpSpPr>
            <p:grpSpPr>
              <a:xfrm>
                <a:off x="275350" y="2286000"/>
                <a:ext cx="3014225" cy="249300"/>
                <a:chOff x="275350" y="2286000"/>
                <a:chExt cx="3014225" cy="249300"/>
              </a:xfrm>
            </p:grpSpPr>
            <p:sp>
              <p:nvSpPr>
                <p:cNvPr id="263" name="Google Shape;263;p15"/>
                <p:cNvSpPr/>
                <p:nvPr/>
              </p:nvSpPr>
              <p:spPr>
                <a:xfrm>
                  <a:off x="275350" y="228600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4" name="Google Shape;264;p15"/>
                <p:cNvSpPr/>
                <p:nvPr/>
              </p:nvSpPr>
              <p:spPr>
                <a:xfrm>
                  <a:off x="2436675" y="2286000"/>
                  <a:ext cx="85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65" name="Google Shape;265;p15"/>
              <p:cNvSpPr/>
              <p:nvPr/>
            </p:nvSpPr>
            <p:spPr>
              <a:xfrm>
                <a:off x="0" y="2743200"/>
                <a:ext cx="40731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266" name="Google Shape;266;p15"/>
              <p:cNvGrpSpPr/>
              <p:nvPr/>
            </p:nvGrpSpPr>
            <p:grpSpPr>
              <a:xfrm>
                <a:off x="275350" y="3200400"/>
                <a:ext cx="4436925" cy="249300"/>
                <a:chOff x="275350" y="3200400"/>
                <a:chExt cx="4436925" cy="249300"/>
              </a:xfrm>
            </p:grpSpPr>
            <p:sp>
              <p:nvSpPr>
                <p:cNvPr id="267" name="Google Shape;267;p15"/>
                <p:cNvSpPr/>
                <p:nvPr/>
              </p:nvSpPr>
              <p:spPr>
                <a:xfrm>
                  <a:off x="275350" y="3200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8" name="Google Shape;268;p15"/>
                <p:cNvSpPr/>
                <p:nvPr/>
              </p:nvSpPr>
              <p:spPr>
                <a:xfrm>
                  <a:off x="2067775" y="32004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69" name="Google Shape;269;p15"/>
              <p:cNvGrpSpPr/>
              <p:nvPr/>
            </p:nvGrpSpPr>
            <p:grpSpPr>
              <a:xfrm>
                <a:off x="0" y="3657600"/>
                <a:ext cx="3751075" cy="249300"/>
                <a:chOff x="0" y="3657600"/>
                <a:chExt cx="3751075" cy="249300"/>
              </a:xfrm>
            </p:grpSpPr>
            <p:sp>
              <p:nvSpPr>
                <p:cNvPr id="270" name="Google Shape;270;p15"/>
                <p:cNvSpPr/>
                <p:nvPr/>
              </p:nvSpPr>
              <p:spPr>
                <a:xfrm>
                  <a:off x="0" y="36576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1" name="Google Shape;271;p15"/>
                <p:cNvSpPr/>
                <p:nvPr/>
              </p:nvSpPr>
              <p:spPr>
                <a:xfrm>
                  <a:off x="2654875" y="3657600"/>
                  <a:ext cx="1096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72" name="Google Shape;272;p15"/>
              <p:cNvGrpSpPr/>
              <p:nvPr/>
            </p:nvGrpSpPr>
            <p:grpSpPr>
              <a:xfrm>
                <a:off x="0" y="4114800"/>
                <a:ext cx="4712250" cy="249300"/>
                <a:chOff x="0" y="4114800"/>
                <a:chExt cx="4712250" cy="249300"/>
              </a:xfrm>
            </p:grpSpPr>
            <p:sp>
              <p:nvSpPr>
                <p:cNvPr id="273" name="Google Shape;273;p15"/>
                <p:cNvSpPr/>
                <p:nvPr/>
              </p:nvSpPr>
              <p:spPr>
                <a:xfrm>
                  <a:off x="0" y="41148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4" name="Google Shape;274;p15"/>
                <p:cNvSpPr/>
                <p:nvPr/>
              </p:nvSpPr>
              <p:spPr>
                <a:xfrm>
                  <a:off x="1207950" y="4114800"/>
                  <a:ext cx="3504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75" name="Google Shape;275;p15"/>
              <p:cNvGrpSpPr/>
              <p:nvPr/>
            </p:nvGrpSpPr>
            <p:grpSpPr>
              <a:xfrm>
                <a:off x="275350" y="4572000"/>
                <a:ext cx="4987775" cy="249300"/>
                <a:chOff x="275350" y="4572000"/>
                <a:chExt cx="4987775" cy="249300"/>
              </a:xfrm>
            </p:grpSpPr>
            <p:sp>
              <p:nvSpPr>
                <p:cNvPr id="276" name="Google Shape;276;p15"/>
                <p:cNvSpPr/>
                <p:nvPr/>
              </p:nvSpPr>
              <p:spPr>
                <a:xfrm>
                  <a:off x="275350" y="45720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7" name="Google Shape;277;p15"/>
                <p:cNvSpPr/>
                <p:nvPr/>
              </p:nvSpPr>
              <p:spPr>
                <a:xfrm>
                  <a:off x="2556175" y="45720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8" name="Google Shape;278;p15"/>
                <p:cNvSpPr/>
                <p:nvPr/>
              </p:nvSpPr>
              <p:spPr>
                <a:xfrm>
                  <a:off x="3652425" y="4572000"/>
                  <a:ext cx="1610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79" name="Google Shape;279;p15"/>
              <p:cNvGrpSpPr/>
              <p:nvPr/>
            </p:nvGrpSpPr>
            <p:grpSpPr>
              <a:xfrm>
                <a:off x="275350" y="5029200"/>
                <a:ext cx="4707075" cy="249300"/>
                <a:chOff x="275350" y="5029200"/>
                <a:chExt cx="4707075" cy="249300"/>
              </a:xfrm>
            </p:grpSpPr>
            <p:sp>
              <p:nvSpPr>
                <p:cNvPr id="280" name="Google Shape;280;p15"/>
                <p:cNvSpPr/>
                <p:nvPr/>
              </p:nvSpPr>
              <p:spPr>
                <a:xfrm>
                  <a:off x="275350" y="5029200"/>
                  <a:ext cx="561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81" name="Google Shape;281;p15"/>
                <p:cNvSpPr/>
                <p:nvPr/>
              </p:nvSpPr>
              <p:spPr>
                <a:xfrm>
                  <a:off x="1174225" y="5029200"/>
                  <a:ext cx="3808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82" name="Google Shape;282;p15"/>
              <p:cNvGrpSpPr/>
              <p:nvPr/>
            </p:nvGrpSpPr>
            <p:grpSpPr>
              <a:xfrm>
                <a:off x="275350" y="5486400"/>
                <a:ext cx="3014325" cy="249300"/>
                <a:chOff x="275350" y="5486400"/>
                <a:chExt cx="3014325" cy="249300"/>
              </a:xfrm>
            </p:grpSpPr>
            <p:sp>
              <p:nvSpPr>
                <p:cNvPr id="283" name="Google Shape;283;p15"/>
                <p:cNvSpPr/>
                <p:nvPr/>
              </p:nvSpPr>
              <p:spPr>
                <a:xfrm>
                  <a:off x="275350" y="54864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84" name="Google Shape;284;p15"/>
                <p:cNvSpPr/>
                <p:nvPr/>
              </p:nvSpPr>
              <p:spPr>
                <a:xfrm>
                  <a:off x="2556175" y="5486400"/>
                  <a:ext cx="733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85" name="Google Shape;285;p15"/>
              <p:cNvGrpSpPr/>
              <p:nvPr/>
            </p:nvGrpSpPr>
            <p:grpSpPr>
              <a:xfrm>
                <a:off x="275350" y="5943600"/>
                <a:ext cx="5538300" cy="249300"/>
                <a:chOff x="275350" y="5943600"/>
                <a:chExt cx="5538300" cy="249300"/>
              </a:xfrm>
            </p:grpSpPr>
            <p:sp>
              <p:nvSpPr>
                <p:cNvPr id="286" name="Google Shape;286;p15"/>
                <p:cNvSpPr/>
                <p:nvPr/>
              </p:nvSpPr>
              <p:spPr>
                <a:xfrm>
                  <a:off x="275350" y="59436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87" name="Google Shape;287;p15"/>
                <p:cNvSpPr/>
                <p:nvPr/>
              </p:nvSpPr>
              <p:spPr>
                <a:xfrm>
                  <a:off x="1849600" y="59436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88" name="Google Shape;288;p15"/>
                <p:cNvSpPr/>
                <p:nvPr/>
              </p:nvSpPr>
              <p:spPr>
                <a:xfrm>
                  <a:off x="3403150" y="5943600"/>
                  <a:ext cx="2410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89" name="Google Shape;289;p15"/>
              <p:cNvGrpSpPr/>
              <p:nvPr/>
            </p:nvGrpSpPr>
            <p:grpSpPr>
              <a:xfrm>
                <a:off x="275350" y="6400800"/>
                <a:ext cx="4707000" cy="249300"/>
                <a:chOff x="275350" y="6400800"/>
                <a:chExt cx="4707000" cy="249300"/>
              </a:xfrm>
            </p:grpSpPr>
            <p:sp>
              <p:nvSpPr>
                <p:cNvPr id="290" name="Google Shape;290;p15"/>
                <p:cNvSpPr/>
                <p:nvPr/>
              </p:nvSpPr>
              <p:spPr>
                <a:xfrm>
                  <a:off x="275350" y="64008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91" name="Google Shape;291;p15"/>
                <p:cNvSpPr/>
                <p:nvPr/>
              </p:nvSpPr>
              <p:spPr>
                <a:xfrm>
                  <a:off x="1423450" y="6400800"/>
                  <a:ext cx="3558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92" name="Google Shape;292;p15"/>
              <p:cNvSpPr/>
              <p:nvPr/>
            </p:nvSpPr>
            <p:spPr>
              <a:xfrm>
                <a:off x="0" y="6858000"/>
                <a:ext cx="24729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293" name="Google Shape;293;p15"/>
              <p:cNvGrpSpPr/>
              <p:nvPr/>
            </p:nvGrpSpPr>
            <p:grpSpPr>
              <a:xfrm>
                <a:off x="838950" y="7315200"/>
                <a:ext cx="4699400" cy="249300"/>
                <a:chOff x="838950" y="7284050"/>
                <a:chExt cx="4699400" cy="249300"/>
              </a:xfrm>
            </p:grpSpPr>
            <p:sp>
              <p:nvSpPr>
                <p:cNvPr id="294" name="Google Shape;294;p15"/>
                <p:cNvSpPr/>
                <p:nvPr/>
              </p:nvSpPr>
              <p:spPr>
                <a:xfrm>
                  <a:off x="838950" y="728405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95" name="Google Shape;295;p15"/>
                <p:cNvSpPr/>
                <p:nvPr/>
              </p:nvSpPr>
              <p:spPr>
                <a:xfrm>
                  <a:off x="3005450" y="7284050"/>
                  <a:ext cx="253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96" name="Google Shape;296;p15"/>
              <p:cNvSpPr/>
              <p:nvPr/>
            </p:nvSpPr>
            <p:spPr>
              <a:xfrm>
                <a:off x="838950" y="7772400"/>
                <a:ext cx="37797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297" name="Google Shape;297;p15"/>
              <p:cNvGrpSpPr/>
              <p:nvPr/>
            </p:nvGrpSpPr>
            <p:grpSpPr>
              <a:xfrm>
                <a:off x="838950" y="8229600"/>
                <a:ext cx="4423950" cy="249300"/>
                <a:chOff x="838950" y="8229600"/>
                <a:chExt cx="4423950" cy="249300"/>
              </a:xfrm>
            </p:grpSpPr>
            <p:sp>
              <p:nvSpPr>
                <p:cNvPr id="298" name="Google Shape;298;p15"/>
                <p:cNvSpPr/>
                <p:nvPr/>
              </p:nvSpPr>
              <p:spPr>
                <a:xfrm>
                  <a:off x="838950" y="82296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99" name="Google Shape;299;p15"/>
                <p:cNvSpPr/>
                <p:nvPr/>
              </p:nvSpPr>
              <p:spPr>
                <a:xfrm>
                  <a:off x="2618400" y="82296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00" name="Google Shape;300;p15"/>
              <p:cNvGrpSpPr/>
              <p:nvPr/>
            </p:nvGrpSpPr>
            <p:grpSpPr>
              <a:xfrm>
                <a:off x="838950" y="8686800"/>
                <a:ext cx="4424025" cy="249300"/>
                <a:chOff x="838950" y="8686800"/>
                <a:chExt cx="4424025" cy="249300"/>
              </a:xfrm>
            </p:grpSpPr>
            <p:sp>
              <p:nvSpPr>
                <p:cNvPr id="301" name="Google Shape;301;p15"/>
                <p:cNvSpPr/>
                <p:nvPr/>
              </p:nvSpPr>
              <p:spPr>
                <a:xfrm>
                  <a:off x="838950" y="86868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02" name="Google Shape;302;p15"/>
                <p:cNvSpPr/>
                <p:nvPr/>
              </p:nvSpPr>
              <p:spPr>
                <a:xfrm>
                  <a:off x="3465375" y="8686800"/>
                  <a:ext cx="1797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03" name="Google Shape;303;p15"/>
              <p:cNvGrpSpPr/>
              <p:nvPr/>
            </p:nvGrpSpPr>
            <p:grpSpPr>
              <a:xfrm>
                <a:off x="0" y="9144000"/>
                <a:ext cx="6109950" cy="249300"/>
                <a:chOff x="0" y="9144000"/>
                <a:chExt cx="6109950" cy="249300"/>
              </a:xfrm>
            </p:grpSpPr>
            <p:sp>
              <p:nvSpPr>
                <p:cNvPr id="304" name="Google Shape;304;p15"/>
                <p:cNvSpPr/>
                <p:nvPr/>
              </p:nvSpPr>
              <p:spPr>
                <a:xfrm>
                  <a:off x="0" y="91440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05" name="Google Shape;305;p15"/>
                <p:cNvSpPr/>
                <p:nvPr/>
              </p:nvSpPr>
              <p:spPr>
                <a:xfrm>
                  <a:off x="1207950" y="9144000"/>
                  <a:ext cx="490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06" name="Google Shape;306;p15"/>
              <p:cNvGrpSpPr/>
              <p:nvPr/>
            </p:nvGrpSpPr>
            <p:grpSpPr>
              <a:xfrm>
                <a:off x="277800" y="9601200"/>
                <a:ext cx="6382750" cy="249300"/>
                <a:chOff x="277800" y="9601200"/>
                <a:chExt cx="6382750" cy="249300"/>
              </a:xfrm>
            </p:grpSpPr>
            <p:sp>
              <p:nvSpPr>
                <p:cNvPr id="307" name="Google Shape;307;p15"/>
                <p:cNvSpPr/>
                <p:nvPr/>
              </p:nvSpPr>
              <p:spPr>
                <a:xfrm>
                  <a:off x="277800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08" name="Google Shape;308;p15"/>
                <p:cNvSpPr/>
                <p:nvPr/>
              </p:nvSpPr>
              <p:spPr>
                <a:xfrm>
                  <a:off x="2556175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09" name="Google Shape;309;p15"/>
                <p:cNvSpPr/>
                <p:nvPr/>
              </p:nvSpPr>
              <p:spPr>
                <a:xfrm>
                  <a:off x="4764250" y="9601200"/>
                  <a:ext cx="1896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10" name="Google Shape;310;p15"/>
              <p:cNvGrpSpPr/>
              <p:nvPr/>
            </p:nvGrpSpPr>
            <p:grpSpPr>
              <a:xfrm>
                <a:off x="0" y="10058400"/>
                <a:ext cx="6109850" cy="249300"/>
                <a:chOff x="0" y="10058400"/>
                <a:chExt cx="6109850" cy="249300"/>
              </a:xfrm>
            </p:grpSpPr>
            <p:sp>
              <p:nvSpPr>
                <p:cNvPr id="311" name="Google Shape;311;p15"/>
                <p:cNvSpPr/>
                <p:nvPr/>
              </p:nvSpPr>
              <p:spPr>
                <a:xfrm>
                  <a:off x="0" y="10058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12" name="Google Shape;312;p15"/>
                <p:cNvSpPr/>
                <p:nvPr/>
              </p:nvSpPr>
              <p:spPr>
                <a:xfrm>
                  <a:off x="1782050" y="10058400"/>
                  <a:ext cx="4327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313" name="Google Shape;313;p15"/>
            <p:cNvSpPr/>
            <p:nvPr/>
          </p:nvSpPr>
          <p:spPr>
            <a:xfrm>
              <a:off x="495300" y="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5"/>
            <p:cNvSpPr/>
            <p:nvPr/>
          </p:nvSpPr>
          <p:spPr>
            <a:xfrm>
              <a:off x="495300" y="45633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5"/>
            <p:cNvSpPr/>
            <p:nvPr/>
          </p:nvSpPr>
          <p:spPr>
            <a:xfrm>
              <a:off x="495300" y="91266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5"/>
            <p:cNvSpPr/>
            <p:nvPr/>
          </p:nvSpPr>
          <p:spPr>
            <a:xfrm>
              <a:off x="495300" y="136899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5"/>
            <p:cNvSpPr/>
            <p:nvPr/>
          </p:nvSpPr>
          <p:spPr>
            <a:xfrm>
              <a:off x="495300" y="182532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5"/>
            <p:cNvSpPr/>
            <p:nvPr/>
          </p:nvSpPr>
          <p:spPr>
            <a:xfrm>
              <a:off x="495300" y="228165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5"/>
            <p:cNvSpPr/>
            <p:nvPr/>
          </p:nvSpPr>
          <p:spPr>
            <a:xfrm>
              <a:off x="495300" y="273798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5"/>
            <p:cNvSpPr/>
            <p:nvPr/>
          </p:nvSpPr>
          <p:spPr>
            <a:xfrm>
              <a:off x="495300" y="319431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5"/>
            <p:cNvSpPr/>
            <p:nvPr/>
          </p:nvSpPr>
          <p:spPr>
            <a:xfrm>
              <a:off x="495300" y="365064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5"/>
            <p:cNvSpPr/>
            <p:nvPr/>
          </p:nvSpPr>
          <p:spPr>
            <a:xfrm>
              <a:off x="495300" y="4106976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5"/>
            <p:cNvSpPr/>
            <p:nvPr/>
          </p:nvSpPr>
          <p:spPr>
            <a:xfrm>
              <a:off x="495300" y="4563307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5"/>
            <p:cNvSpPr/>
            <p:nvPr/>
          </p:nvSpPr>
          <p:spPr>
            <a:xfrm>
              <a:off x="495300" y="501963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5"/>
            <p:cNvSpPr/>
            <p:nvPr/>
          </p:nvSpPr>
          <p:spPr>
            <a:xfrm>
              <a:off x="495300" y="547596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5"/>
            <p:cNvSpPr/>
            <p:nvPr/>
          </p:nvSpPr>
          <p:spPr>
            <a:xfrm>
              <a:off x="495300" y="5932299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5"/>
            <p:cNvSpPr/>
            <p:nvPr/>
          </p:nvSpPr>
          <p:spPr>
            <a:xfrm>
              <a:off x="495300" y="638863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5"/>
            <p:cNvSpPr/>
            <p:nvPr/>
          </p:nvSpPr>
          <p:spPr>
            <a:xfrm>
              <a:off x="495300" y="684496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5"/>
            <p:cNvSpPr/>
            <p:nvPr/>
          </p:nvSpPr>
          <p:spPr>
            <a:xfrm>
              <a:off x="495300" y="730129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5"/>
            <p:cNvSpPr/>
            <p:nvPr/>
          </p:nvSpPr>
          <p:spPr>
            <a:xfrm>
              <a:off x="495300" y="775762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5"/>
            <p:cNvSpPr/>
            <p:nvPr/>
          </p:nvSpPr>
          <p:spPr>
            <a:xfrm>
              <a:off x="495300" y="821395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5"/>
            <p:cNvSpPr/>
            <p:nvPr/>
          </p:nvSpPr>
          <p:spPr>
            <a:xfrm>
              <a:off x="495300" y="867028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5"/>
            <p:cNvSpPr/>
            <p:nvPr/>
          </p:nvSpPr>
          <p:spPr>
            <a:xfrm>
              <a:off x="495300" y="912661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5"/>
            <p:cNvSpPr/>
            <p:nvPr/>
          </p:nvSpPr>
          <p:spPr>
            <a:xfrm>
              <a:off x="495300" y="958294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5"/>
            <p:cNvSpPr/>
            <p:nvPr/>
          </p:nvSpPr>
          <p:spPr>
            <a:xfrm>
              <a:off x="495300" y="1003927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6" name="Google Shape;336;p15"/>
          <p:cNvSpPr/>
          <p:nvPr/>
        </p:nvSpPr>
        <p:spPr>
          <a:xfrm>
            <a:off x="7806225" y="8039100"/>
            <a:ext cx="3966600" cy="2259300"/>
          </a:xfrm>
          <a:prstGeom prst="triangle">
            <a:avLst>
              <a:gd fmla="val 50000" name="adj"/>
            </a:avLst>
          </a:prstGeom>
          <a:gradFill>
            <a:gsLst>
              <a:gs pos="0">
                <a:srgbClr val="1E55A3">
                  <a:alpha val="75294"/>
                </a:srgbClr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15"/>
          <p:cNvSpPr/>
          <p:nvPr/>
        </p:nvSpPr>
        <p:spPr>
          <a:xfrm>
            <a:off x="16306950" y="5924550"/>
            <a:ext cx="1981200" cy="4362450"/>
          </a:xfrm>
          <a:custGeom>
            <a:rect b="b" l="l" r="r" t="t"/>
            <a:pathLst>
              <a:path extrusionOk="0" h="174498" w="79248">
                <a:moveTo>
                  <a:pt x="79248" y="0"/>
                </a:moveTo>
                <a:lnTo>
                  <a:pt x="79248" y="174498"/>
                </a:lnTo>
                <a:lnTo>
                  <a:pt x="56388" y="174498"/>
                </a:lnTo>
                <a:lnTo>
                  <a:pt x="0" y="92964"/>
                </a:lnTo>
                <a:close/>
              </a:path>
            </a:pathLst>
          </a:custGeom>
          <a:gradFill>
            <a:gsLst>
              <a:gs pos="0">
                <a:srgbClr val="1E55A3"/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</p:sp>
      <p:sp>
        <p:nvSpPr>
          <p:cNvPr id="338" name="Google Shape;338;p15"/>
          <p:cNvSpPr txBox="1"/>
          <p:nvPr/>
        </p:nvSpPr>
        <p:spPr>
          <a:xfrm>
            <a:off x="1401900" y="1257300"/>
            <a:ext cx="151449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2 -</a:t>
            </a: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 WHICH OF THE FOLLOWING CLASS INDICATES A WARNING THAT MIGHT NEED ATTENTION?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</p:txBody>
      </p:sp>
      <p:sp>
        <p:nvSpPr>
          <p:cNvPr id="339" name="Google Shape;339;p15"/>
          <p:cNvSpPr/>
          <p:nvPr/>
        </p:nvSpPr>
        <p:spPr>
          <a:xfrm>
            <a:off x="1438275" y="2571750"/>
            <a:ext cx="2057400" cy="104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40" name="Google Shape;340;p15"/>
          <p:cNvGrpSpPr/>
          <p:nvPr/>
        </p:nvGrpSpPr>
        <p:grpSpPr>
          <a:xfrm>
            <a:off x="2133600" y="2914650"/>
            <a:ext cx="15144900" cy="5322950"/>
            <a:chOff x="2133600" y="2914650"/>
            <a:chExt cx="15144900" cy="5322950"/>
          </a:xfrm>
        </p:grpSpPr>
        <p:sp>
          <p:nvSpPr>
            <p:cNvPr id="341" name="Google Shape;341;p15"/>
            <p:cNvSpPr txBox="1"/>
            <p:nvPr/>
          </p:nvSpPr>
          <p:spPr>
            <a:xfrm>
              <a:off x="2133600" y="2914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A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.active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342" name="Google Shape;342;p15"/>
            <p:cNvSpPr txBox="1"/>
            <p:nvPr/>
          </p:nvSpPr>
          <p:spPr>
            <a:xfrm>
              <a:off x="2133600" y="44196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B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.success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343" name="Google Shape;343;p15"/>
            <p:cNvSpPr txBox="1"/>
            <p:nvPr/>
          </p:nvSpPr>
          <p:spPr>
            <a:xfrm>
              <a:off x="2133600" y="5955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C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 .warning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344" name="Google Shape;344;p15"/>
            <p:cNvSpPr txBox="1"/>
            <p:nvPr/>
          </p:nvSpPr>
          <p:spPr>
            <a:xfrm>
              <a:off x="2133600" y="74987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D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 .danger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345" name="Google Shape;345;p15"/>
          <p:cNvGrpSpPr/>
          <p:nvPr/>
        </p:nvGrpSpPr>
        <p:grpSpPr>
          <a:xfrm>
            <a:off x="15503100" y="-9525"/>
            <a:ext cx="2795300" cy="3250187"/>
            <a:chOff x="15503100" y="-9525"/>
            <a:chExt cx="2795300" cy="3250187"/>
          </a:xfrm>
        </p:grpSpPr>
        <p:sp>
          <p:nvSpPr>
            <p:cNvPr id="346" name="Google Shape;346;p15"/>
            <p:cNvSpPr/>
            <p:nvPr/>
          </p:nvSpPr>
          <p:spPr>
            <a:xfrm rot="10800000">
              <a:off x="15503100" y="-8038"/>
              <a:ext cx="2784900" cy="3248700"/>
            </a:xfrm>
            <a:prstGeom prst="rtTriangle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15"/>
            <p:cNvSpPr/>
            <p:nvPr/>
          </p:nvSpPr>
          <p:spPr>
            <a:xfrm>
              <a:off x="15976025" y="-9525"/>
              <a:ext cx="2322375" cy="2649675"/>
            </a:xfrm>
            <a:custGeom>
              <a:rect b="b" l="l" r="r" t="t"/>
              <a:pathLst>
                <a:path extrusionOk="0" h="105987" w="92895">
                  <a:moveTo>
                    <a:pt x="0" y="0"/>
                  </a:moveTo>
                  <a:lnTo>
                    <a:pt x="92895" y="105987"/>
                  </a:lnTo>
                  <a:lnTo>
                    <a:pt x="92895" y="88531"/>
                  </a:lnTo>
                  <a:lnTo>
                    <a:pt x="16625" y="0"/>
                  </a:lnTo>
                  <a:close/>
                </a:path>
              </a:pathLst>
            </a:custGeom>
            <a:gradFill>
              <a:gsLst>
                <a:gs pos="0">
                  <a:srgbClr val="1E55A3"/>
                </a:gs>
                <a:gs pos="34000">
                  <a:srgbClr val="8FAAD1"/>
                </a:gs>
                <a:gs pos="100000">
                  <a:srgbClr val="FFFFFF">
                    <a:alpha val="0"/>
                  </a:srgbClr>
                </a:gs>
              </a:gsLst>
              <a:lin ang="2700006" scaled="0"/>
            </a:gradFill>
            <a:ln>
              <a:noFill/>
            </a:ln>
          </p:spPr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6"/>
          <p:cNvSpPr/>
          <p:nvPr/>
        </p:nvSpPr>
        <p:spPr>
          <a:xfrm>
            <a:off x="150" y="0"/>
            <a:ext cx="18288000" cy="10287000"/>
          </a:xfrm>
          <a:prstGeom prst="rect">
            <a:avLst/>
          </a:prstGeom>
          <a:solidFill>
            <a:srgbClr val="164F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53" name="Google Shape;353;p16"/>
          <p:cNvGrpSpPr/>
          <p:nvPr/>
        </p:nvGrpSpPr>
        <p:grpSpPr>
          <a:xfrm>
            <a:off x="495300" y="0"/>
            <a:ext cx="7041550" cy="10287975"/>
            <a:chOff x="495300" y="0"/>
            <a:chExt cx="7041550" cy="10287975"/>
          </a:xfrm>
        </p:grpSpPr>
        <p:grpSp>
          <p:nvGrpSpPr>
            <p:cNvPr id="354" name="Google Shape;354;p16"/>
            <p:cNvGrpSpPr/>
            <p:nvPr/>
          </p:nvGrpSpPr>
          <p:grpSpPr>
            <a:xfrm>
              <a:off x="876300" y="0"/>
              <a:ext cx="6660550" cy="10287085"/>
              <a:chOff x="0" y="0"/>
              <a:chExt cx="6660550" cy="10307700"/>
            </a:xfrm>
          </p:grpSpPr>
          <p:grpSp>
            <p:nvGrpSpPr>
              <p:cNvPr id="355" name="Google Shape;355;p16"/>
              <p:cNvGrpSpPr/>
              <p:nvPr/>
            </p:nvGrpSpPr>
            <p:grpSpPr>
              <a:xfrm>
                <a:off x="0" y="0"/>
                <a:ext cx="3865550" cy="249300"/>
                <a:chOff x="0" y="0"/>
                <a:chExt cx="3865550" cy="249300"/>
              </a:xfrm>
            </p:grpSpPr>
            <p:sp>
              <p:nvSpPr>
                <p:cNvPr id="356" name="Google Shape;356;p16"/>
                <p:cNvSpPr/>
                <p:nvPr/>
              </p:nvSpPr>
              <p:spPr>
                <a:xfrm>
                  <a:off x="0" y="0"/>
                  <a:ext cx="862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7" name="Google Shape;357;p16"/>
                <p:cNvSpPr/>
                <p:nvPr/>
              </p:nvSpPr>
              <p:spPr>
                <a:xfrm>
                  <a:off x="1194950" y="0"/>
                  <a:ext cx="2670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58" name="Google Shape;358;p16"/>
              <p:cNvGrpSpPr/>
              <p:nvPr/>
            </p:nvGrpSpPr>
            <p:grpSpPr>
              <a:xfrm>
                <a:off x="275350" y="457200"/>
                <a:ext cx="3029000" cy="249300"/>
                <a:chOff x="0" y="0"/>
                <a:chExt cx="3029000" cy="249300"/>
              </a:xfrm>
            </p:grpSpPr>
            <p:sp>
              <p:nvSpPr>
                <p:cNvPr id="359" name="Google Shape;359;p16"/>
                <p:cNvSpPr/>
                <p:nvPr/>
              </p:nvSpPr>
              <p:spPr>
                <a:xfrm>
                  <a:off x="0" y="0"/>
                  <a:ext cx="1958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0" name="Google Shape;360;p16"/>
                <p:cNvSpPr/>
                <p:nvPr/>
              </p:nvSpPr>
              <p:spPr>
                <a:xfrm>
                  <a:off x="2296400" y="0"/>
                  <a:ext cx="732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61" name="Google Shape;361;p16"/>
              <p:cNvGrpSpPr/>
              <p:nvPr/>
            </p:nvGrpSpPr>
            <p:grpSpPr>
              <a:xfrm>
                <a:off x="0" y="914400"/>
                <a:ext cx="3699350" cy="249300"/>
                <a:chOff x="0" y="914400"/>
                <a:chExt cx="3699350" cy="249300"/>
              </a:xfrm>
            </p:grpSpPr>
            <p:sp>
              <p:nvSpPr>
                <p:cNvPr id="362" name="Google Shape;362;p16"/>
                <p:cNvSpPr/>
                <p:nvPr/>
              </p:nvSpPr>
              <p:spPr>
                <a:xfrm>
                  <a:off x="0" y="9144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3" name="Google Shape;363;p16"/>
                <p:cNvSpPr/>
                <p:nvPr/>
              </p:nvSpPr>
              <p:spPr>
                <a:xfrm>
                  <a:off x="1569025" y="9144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4" name="Google Shape;364;p16"/>
                <p:cNvSpPr/>
                <p:nvPr/>
              </p:nvSpPr>
              <p:spPr>
                <a:xfrm>
                  <a:off x="3117350" y="914400"/>
                  <a:ext cx="58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65" name="Google Shape;365;p16"/>
              <p:cNvGrpSpPr/>
              <p:nvPr/>
            </p:nvGrpSpPr>
            <p:grpSpPr>
              <a:xfrm>
                <a:off x="0" y="1371600"/>
                <a:ext cx="2280725" cy="249300"/>
                <a:chOff x="0" y="1371600"/>
                <a:chExt cx="2280725" cy="249300"/>
              </a:xfrm>
            </p:grpSpPr>
            <p:sp>
              <p:nvSpPr>
                <p:cNvPr id="366" name="Google Shape;366;p16"/>
                <p:cNvSpPr/>
                <p:nvPr/>
              </p:nvSpPr>
              <p:spPr>
                <a:xfrm>
                  <a:off x="0" y="13716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7" name="Google Shape;367;p16"/>
                <p:cNvSpPr/>
                <p:nvPr/>
              </p:nvSpPr>
              <p:spPr>
                <a:xfrm>
                  <a:off x="1117025" y="1371600"/>
                  <a:ext cx="1163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368" name="Google Shape;368;p16"/>
              <p:cNvSpPr/>
              <p:nvPr/>
            </p:nvSpPr>
            <p:spPr>
              <a:xfrm>
                <a:off x="0" y="1828800"/>
                <a:ext cx="33042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369" name="Google Shape;369;p16"/>
              <p:cNvGrpSpPr/>
              <p:nvPr/>
            </p:nvGrpSpPr>
            <p:grpSpPr>
              <a:xfrm>
                <a:off x="275350" y="2286000"/>
                <a:ext cx="3014225" cy="249300"/>
                <a:chOff x="275350" y="2286000"/>
                <a:chExt cx="3014225" cy="249300"/>
              </a:xfrm>
            </p:grpSpPr>
            <p:sp>
              <p:nvSpPr>
                <p:cNvPr id="370" name="Google Shape;370;p16"/>
                <p:cNvSpPr/>
                <p:nvPr/>
              </p:nvSpPr>
              <p:spPr>
                <a:xfrm>
                  <a:off x="275350" y="228600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1" name="Google Shape;371;p16"/>
                <p:cNvSpPr/>
                <p:nvPr/>
              </p:nvSpPr>
              <p:spPr>
                <a:xfrm>
                  <a:off x="2436675" y="2286000"/>
                  <a:ext cx="85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372" name="Google Shape;372;p16"/>
              <p:cNvSpPr/>
              <p:nvPr/>
            </p:nvSpPr>
            <p:spPr>
              <a:xfrm>
                <a:off x="0" y="2743200"/>
                <a:ext cx="40731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373" name="Google Shape;373;p16"/>
              <p:cNvGrpSpPr/>
              <p:nvPr/>
            </p:nvGrpSpPr>
            <p:grpSpPr>
              <a:xfrm>
                <a:off x="275350" y="3200400"/>
                <a:ext cx="4436925" cy="249300"/>
                <a:chOff x="275350" y="3200400"/>
                <a:chExt cx="4436925" cy="249300"/>
              </a:xfrm>
            </p:grpSpPr>
            <p:sp>
              <p:nvSpPr>
                <p:cNvPr id="374" name="Google Shape;374;p16"/>
                <p:cNvSpPr/>
                <p:nvPr/>
              </p:nvSpPr>
              <p:spPr>
                <a:xfrm>
                  <a:off x="275350" y="3200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5" name="Google Shape;375;p16"/>
                <p:cNvSpPr/>
                <p:nvPr/>
              </p:nvSpPr>
              <p:spPr>
                <a:xfrm>
                  <a:off x="2067775" y="32004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76" name="Google Shape;376;p16"/>
              <p:cNvGrpSpPr/>
              <p:nvPr/>
            </p:nvGrpSpPr>
            <p:grpSpPr>
              <a:xfrm>
                <a:off x="0" y="3657600"/>
                <a:ext cx="3751075" cy="249300"/>
                <a:chOff x="0" y="3657600"/>
                <a:chExt cx="3751075" cy="249300"/>
              </a:xfrm>
            </p:grpSpPr>
            <p:sp>
              <p:nvSpPr>
                <p:cNvPr id="377" name="Google Shape;377;p16"/>
                <p:cNvSpPr/>
                <p:nvPr/>
              </p:nvSpPr>
              <p:spPr>
                <a:xfrm>
                  <a:off x="0" y="36576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8" name="Google Shape;378;p16"/>
                <p:cNvSpPr/>
                <p:nvPr/>
              </p:nvSpPr>
              <p:spPr>
                <a:xfrm>
                  <a:off x="2654875" y="3657600"/>
                  <a:ext cx="1096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79" name="Google Shape;379;p16"/>
              <p:cNvGrpSpPr/>
              <p:nvPr/>
            </p:nvGrpSpPr>
            <p:grpSpPr>
              <a:xfrm>
                <a:off x="0" y="4114800"/>
                <a:ext cx="4712250" cy="249300"/>
                <a:chOff x="0" y="4114800"/>
                <a:chExt cx="4712250" cy="249300"/>
              </a:xfrm>
            </p:grpSpPr>
            <p:sp>
              <p:nvSpPr>
                <p:cNvPr id="380" name="Google Shape;380;p16"/>
                <p:cNvSpPr/>
                <p:nvPr/>
              </p:nvSpPr>
              <p:spPr>
                <a:xfrm>
                  <a:off x="0" y="41148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1" name="Google Shape;381;p16"/>
                <p:cNvSpPr/>
                <p:nvPr/>
              </p:nvSpPr>
              <p:spPr>
                <a:xfrm>
                  <a:off x="1207950" y="4114800"/>
                  <a:ext cx="3504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82" name="Google Shape;382;p16"/>
              <p:cNvGrpSpPr/>
              <p:nvPr/>
            </p:nvGrpSpPr>
            <p:grpSpPr>
              <a:xfrm>
                <a:off x="275350" y="4572000"/>
                <a:ext cx="4987775" cy="249300"/>
                <a:chOff x="275350" y="4572000"/>
                <a:chExt cx="4987775" cy="249300"/>
              </a:xfrm>
            </p:grpSpPr>
            <p:sp>
              <p:nvSpPr>
                <p:cNvPr id="383" name="Google Shape;383;p16"/>
                <p:cNvSpPr/>
                <p:nvPr/>
              </p:nvSpPr>
              <p:spPr>
                <a:xfrm>
                  <a:off x="275350" y="45720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4" name="Google Shape;384;p16"/>
                <p:cNvSpPr/>
                <p:nvPr/>
              </p:nvSpPr>
              <p:spPr>
                <a:xfrm>
                  <a:off x="2556175" y="45720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5" name="Google Shape;385;p16"/>
                <p:cNvSpPr/>
                <p:nvPr/>
              </p:nvSpPr>
              <p:spPr>
                <a:xfrm>
                  <a:off x="3652425" y="4572000"/>
                  <a:ext cx="1610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86" name="Google Shape;386;p16"/>
              <p:cNvGrpSpPr/>
              <p:nvPr/>
            </p:nvGrpSpPr>
            <p:grpSpPr>
              <a:xfrm>
                <a:off x="275350" y="5029200"/>
                <a:ext cx="4707075" cy="249300"/>
                <a:chOff x="275350" y="5029200"/>
                <a:chExt cx="4707075" cy="249300"/>
              </a:xfrm>
            </p:grpSpPr>
            <p:sp>
              <p:nvSpPr>
                <p:cNvPr id="387" name="Google Shape;387;p16"/>
                <p:cNvSpPr/>
                <p:nvPr/>
              </p:nvSpPr>
              <p:spPr>
                <a:xfrm>
                  <a:off x="275350" y="5029200"/>
                  <a:ext cx="561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8" name="Google Shape;388;p16"/>
                <p:cNvSpPr/>
                <p:nvPr/>
              </p:nvSpPr>
              <p:spPr>
                <a:xfrm>
                  <a:off x="1174225" y="5029200"/>
                  <a:ext cx="3808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89" name="Google Shape;389;p16"/>
              <p:cNvGrpSpPr/>
              <p:nvPr/>
            </p:nvGrpSpPr>
            <p:grpSpPr>
              <a:xfrm>
                <a:off x="275350" y="5486400"/>
                <a:ext cx="3014325" cy="249300"/>
                <a:chOff x="275350" y="5486400"/>
                <a:chExt cx="3014325" cy="249300"/>
              </a:xfrm>
            </p:grpSpPr>
            <p:sp>
              <p:nvSpPr>
                <p:cNvPr id="390" name="Google Shape;390;p16"/>
                <p:cNvSpPr/>
                <p:nvPr/>
              </p:nvSpPr>
              <p:spPr>
                <a:xfrm>
                  <a:off x="275350" y="54864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1" name="Google Shape;391;p16"/>
                <p:cNvSpPr/>
                <p:nvPr/>
              </p:nvSpPr>
              <p:spPr>
                <a:xfrm>
                  <a:off x="2556175" y="5486400"/>
                  <a:ext cx="733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92" name="Google Shape;392;p16"/>
              <p:cNvGrpSpPr/>
              <p:nvPr/>
            </p:nvGrpSpPr>
            <p:grpSpPr>
              <a:xfrm>
                <a:off x="275350" y="5943600"/>
                <a:ext cx="5538300" cy="249300"/>
                <a:chOff x="275350" y="5943600"/>
                <a:chExt cx="5538300" cy="249300"/>
              </a:xfrm>
            </p:grpSpPr>
            <p:sp>
              <p:nvSpPr>
                <p:cNvPr id="393" name="Google Shape;393;p16"/>
                <p:cNvSpPr/>
                <p:nvPr/>
              </p:nvSpPr>
              <p:spPr>
                <a:xfrm>
                  <a:off x="275350" y="59436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4" name="Google Shape;394;p16"/>
                <p:cNvSpPr/>
                <p:nvPr/>
              </p:nvSpPr>
              <p:spPr>
                <a:xfrm>
                  <a:off x="1849600" y="59436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5" name="Google Shape;395;p16"/>
                <p:cNvSpPr/>
                <p:nvPr/>
              </p:nvSpPr>
              <p:spPr>
                <a:xfrm>
                  <a:off x="3403150" y="5943600"/>
                  <a:ext cx="2410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96" name="Google Shape;396;p16"/>
              <p:cNvGrpSpPr/>
              <p:nvPr/>
            </p:nvGrpSpPr>
            <p:grpSpPr>
              <a:xfrm>
                <a:off x="275350" y="6400800"/>
                <a:ext cx="4707000" cy="249300"/>
                <a:chOff x="275350" y="6400800"/>
                <a:chExt cx="4707000" cy="249300"/>
              </a:xfrm>
            </p:grpSpPr>
            <p:sp>
              <p:nvSpPr>
                <p:cNvPr id="397" name="Google Shape;397;p16"/>
                <p:cNvSpPr/>
                <p:nvPr/>
              </p:nvSpPr>
              <p:spPr>
                <a:xfrm>
                  <a:off x="275350" y="64008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8" name="Google Shape;398;p16"/>
                <p:cNvSpPr/>
                <p:nvPr/>
              </p:nvSpPr>
              <p:spPr>
                <a:xfrm>
                  <a:off x="1423450" y="6400800"/>
                  <a:ext cx="3558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399" name="Google Shape;399;p16"/>
              <p:cNvSpPr/>
              <p:nvPr/>
            </p:nvSpPr>
            <p:spPr>
              <a:xfrm>
                <a:off x="0" y="6858000"/>
                <a:ext cx="24729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400" name="Google Shape;400;p16"/>
              <p:cNvGrpSpPr/>
              <p:nvPr/>
            </p:nvGrpSpPr>
            <p:grpSpPr>
              <a:xfrm>
                <a:off x="838950" y="7315200"/>
                <a:ext cx="4699400" cy="249300"/>
                <a:chOff x="838950" y="7284050"/>
                <a:chExt cx="4699400" cy="249300"/>
              </a:xfrm>
            </p:grpSpPr>
            <p:sp>
              <p:nvSpPr>
                <p:cNvPr id="401" name="Google Shape;401;p16"/>
                <p:cNvSpPr/>
                <p:nvPr/>
              </p:nvSpPr>
              <p:spPr>
                <a:xfrm>
                  <a:off x="838950" y="728405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2" name="Google Shape;402;p16"/>
                <p:cNvSpPr/>
                <p:nvPr/>
              </p:nvSpPr>
              <p:spPr>
                <a:xfrm>
                  <a:off x="3005450" y="7284050"/>
                  <a:ext cx="253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403" name="Google Shape;403;p16"/>
              <p:cNvSpPr/>
              <p:nvPr/>
            </p:nvSpPr>
            <p:spPr>
              <a:xfrm>
                <a:off x="838950" y="7772400"/>
                <a:ext cx="37797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404" name="Google Shape;404;p16"/>
              <p:cNvGrpSpPr/>
              <p:nvPr/>
            </p:nvGrpSpPr>
            <p:grpSpPr>
              <a:xfrm>
                <a:off x="838950" y="8229600"/>
                <a:ext cx="4423950" cy="249300"/>
                <a:chOff x="838950" y="8229600"/>
                <a:chExt cx="4423950" cy="249300"/>
              </a:xfrm>
            </p:grpSpPr>
            <p:sp>
              <p:nvSpPr>
                <p:cNvPr id="405" name="Google Shape;405;p16"/>
                <p:cNvSpPr/>
                <p:nvPr/>
              </p:nvSpPr>
              <p:spPr>
                <a:xfrm>
                  <a:off x="838950" y="82296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6" name="Google Shape;406;p16"/>
                <p:cNvSpPr/>
                <p:nvPr/>
              </p:nvSpPr>
              <p:spPr>
                <a:xfrm>
                  <a:off x="2618400" y="82296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07" name="Google Shape;407;p16"/>
              <p:cNvGrpSpPr/>
              <p:nvPr/>
            </p:nvGrpSpPr>
            <p:grpSpPr>
              <a:xfrm>
                <a:off x="838950" y="8686800"/>
                <a:ext cx="4424025" cy="249300"/>
                <a:chOff x="838950" y="8686800"/>
                <a:chExt cx="4424025" cy="249300"/>
              </a:xfrm>
            </p:grpSpPr>
            <p:sp>
              <p:nvSpPr>
                <p:cNvPr id="408" name="Google Shape;408;p16"/>
                <p:cNvSpPr/>
                <p:nvPr/>
              </p:nvSpPr>
              <p:spPr>
                <a:xfrm>
                  <a:off x="838950" y="86868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9" name="Google Shape;409;p16"/>
                <p:cNvSpPr/>
                <p:nvPr/>
              </p:nvSpPr>
              <p:spPr>
                <a:xfrm>
                  <a:off x="3465375" y="8686800"/>
                  <a:ext cx="1797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10" name="Google Shape;410;p16"/>
              <p:cNvGrpSpPr/>
              <p:nvPr/>
            </p:nvGrpSpPr>
            <p:grpSpPr>
              <a:xfrm>
                <a:off x="0" y="9144000"/>
                <a:ext cx="6109950" cy="249300"/>
                <a:chOff x="0" y="9144000"/>
                <a:chExt cx="6109950" cy="249300"/>
              </a:xfrm>
            </p:grpSpPr>
            <p:sp>
              <p:nvSpPr>
                <p:cNvPr id="411" name="Google Shape;411;p16"/>
                <p:cNvSpPr/>
                <p:nvPr/>
              </p:nvSpPr>
              <p:spPr>
                <a:xfrm>
                  <a:off x="0" y="91440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12" name="Google Shape;412;p16"/>
                <p:cNvSpPr/>
                <p:nvPr/>
              </p:nvSpPr>
              <p:spPr>
                <a:xfrm>
                  <a:off x="1207950" y="9144000"/>
                  <a:ext cx="490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13" name="Google Shape;413;p16"/>
              <p:cNvGrpSpPr/>
              <p:nvPr/>
            </p:nvGrpSpPr>
            <p:grpSpPr>
              <a:xfrm>
                <a:off x="277800" y="9601200"/>
                <a:ext cx="6382750" cy="249300"/>
                <a:chOff x="277800" y="9601200"/>
                <a:chExt cx="6382750" cy="249300"/>
              </a:xfrm>
            </p:grpSpPr>
            <p:sp>
              <p:nvSpPr>
                <p:cNvPr id="414" name="Google Shape;414;p16"/>
                <p:cNvSpPr/>
                <p:nvPr/>
              </p:nvSpPr>
              <p:spPr>
                <a:xfrm>
                  <a:off x="277800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15" name="Google Shape;415;p16"/>
                <p:cNvSpPr/>
                <p:nvPr/>
              </p:nvSpPr>
              <p:spPr>
                <a:xfrm>
                  <a:off x="2556175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16" name="Google Shape;416;p16"/>
                <p:cNvSpPr/>
                <p:nvPr/>
              </p:nvSpPr>
              <p:spPr>
                <a:xfrm>
                  <a:off x="4764250" y="9601200"/>
                  <a:ext cx="1896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17" name="Google Shape;417;p16"/>
              <p:cNvGrpSpPr/>
              <p:nvPr/>
            </p:nvGrpSpPr>
            <p:grpSpPr>
              <a:xfrm>
                <a:off x="0" y="10058400"/>
                <a:ext cx="6109850" cy="249300"/>
                <a:chOff x="0" y="10058400"/>
                <a:chExt cx="6109850" cy="249300"/>
              </a:xfrm>
            </p:grpSpPr>
            <p:sp>
              <p:nvSpPr>
                <p:cNvPr id="418" name="Google Shape;418;p16"/>
                <p:cNvSpPr/>
                <p:nvPr/>
              </p:nvSpPr>
              <p:spPr>
                <a:xfrm>
                  <a:off x="0" y="10058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19" name="Google Shape;419;p16"/>
                <p:cNvSpPr/>
                <p:nvPr/>
              </p:nvSpPr>
              <p:spPr>
                <a:xfrm>
                  <a:off x="1782050" y="10058400"/>
                  <a:ext cx="4327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420" name="Google Shape;420;p16"/>
            <p:cNvSpPr/>
            <p:nvPr/>
          </p:nvSpPr>
          <p:spPr>
            <a:xfrm>
              <a:off x="495300" y="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16"/>
            <p:cNvSpPr/>
            <p:nvPr/>
          </p:nvSpPr>
          <p:spPr>
            <a:xfrm>
              <a:off x="495300" y="45633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16"/>
            <p:cNvSpPr/>
            <p:nvPr/>
          </p:nvSpPr>
          <p:spPr>
            <a:xfrm>
              <a:off x="495300" y="91266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16"/>
            <p:cNvSpPr/>
            <p:nvPr/>
          </p:nvSpPr>
          <p:spPr>
            <a:xfrm>
              <a:off x="495300" y="136899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16"/>
            <p:cNvSpPr/>
            <p:nvPr/>
          </p:nvSpPr>
          <p:spPr>
            <a:xfrm>
              <a:off x="495300" y="182532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6"/>
            <p:cNvSpPr/>
            <p:nvPr/>
          </p:nvSpPr>
          <p:spPr>
            <a:xfrm>
              <a:off x="495300" y="228165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6"/>
            <p:cNvSpPr/>
            <p:nvPr/>
          </p:nvSpPr>
          <p:spPr>
            <a:xfrm>
              <a:off x="495300" y="273798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6"/>
            <p:cNvSpPr/>
            <p:nvPr/>
          </p:nvSpPr>
          <p:spPr>
            <a:xfrm>
              <a:off x="495300" y="319431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16"/>
            <p:cNvSpPr/>
            <p:nvPr/>
          </p:nvSpPr>
          <p:spPr>
            <a:xfrm>
              <a:off x="495300" y="365064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6"/>
            <p:cNvSpPr/>
            <p:nvPr/>
          </p:nvSpPr>
          <p:spPr>
            <a:xfrm>
              <a:off x="495300" y="4106976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6"/>
            <p:cNvSpPr/>
            <p:nvPr/>
          </p:nvSpPr>
          <p:spPr>
            <a:xfrm>
              <a:off x="495300" y="4563307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6"/>
            <p:cNvSpPr/>
            <p:nvPr/>
          </p:nvSpPr>
          <p:spPr>
            <a:xfrm>
              <a:off x="495300" y="501963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16"/>
            <p:cNvSpPr/>
            <p:nvPr/>
          </p:nvSpPr>
          <p:spPr>
            <a:xfrm>
              <a:off x="495300" y="547596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16"/>
            <p:cNvSpPr/>
            <p:nvPr/>
          </p:nvSpPr>
          <p:spPr>
            <a:xfrm>
              <a:off x="495300" y="5932299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16"/>
            <p:cNvSpPr/>
            <p:nvPr/>
          </p:nvSpPr>
          <p:spPr>
            <a:xfrm>
              <a:off x="495300" y="638863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16"/>
            <p:cNvSpPr/>
            <p:nvPr/>
          </p:nvSpPr>
          <p:spPr>
            <a:xfrm>
              <a:off x="495300" y="684496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16"/>
            <p:cNvSpPr/>
            <p:nvPr/>
          </p:nvSpPr>
          <p:spPr>
            <a:xfrm>
              <a:off x="495300" y="730129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16"/>
            <p:cNvSpPr/>
            <p:nvPr/>
          </p:nvSpPr>
          <p:spPr>
            <a:xfrm>
              <a:off x="495300" y="775762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16"/>
            <p:cNvSpPr/>
            <p:nvPr/>
          </p:nvSpPr>
          <p:spPr>
            <a:xfrm>
              <a:off x="495300" y="821395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16"/>
            <p:cNvSpPr/>
            <p:nvPr/>
          </p:nvSpPr>
          <p:spPr>
            <a:xfrm>
              <a:off x="495300" y="867028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16"/>
            <p:cNvSpPr/>
            <p:nvPr/>
          </p:nvSpPr>
          <p:spPr>
            <a:xfrm>
              <a:off x="495300" y="912661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16"/>
            <p:cNvSpPr/>
            <p:nvPr/>
          </p:nvSpPr>
          <p:spPr>
            <a:xfrm>
              <a:off x="495300" y="958294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16"/>
            <p:cNvSpPr/>
            <p:nvPr/>
          </p:nvSpPr>
          <p:spPr>
            <a:xfrm>
              <a:off x="495300" y="1003927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3" name="Google Shape;443;p16"/>
          <p:cNvSpPr/>
          <p:nvPr/>
        </p:nvSpPr>
        <p:spPr>
          <a:xfrm>
            <a:off x="7806225" y="8039100"/>
            <a:ext cx="3966600" cy="2259300"/>
          </a:xfrm>
          <a:prstGeom prst="triangle">
            <a:avLst>
              <a:gd fmla="val 50000" name="adj"/>
            </a:avLst>
          </a:prstGeom>
          <a:gradFill>
            <a:gsLst>
              <a:gs pos="0">
                <a:srgbClr val="1E55A3">
                  <a:alpha val="75294"/>
                </a:srgbClr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p16"/>
          <p:cNvSpPr/>
          <p:nvPr/>
        </p:nvSpPr>
        <p:spPr>
          <a:xfrm>
            <a:off x="16306950" y="5924550"/>
            <a:ext cx="1981200" cy="4362450"/>
          </a:xfrm>
          <a:custGeom>
            <a:rect b="b" l="l" r="r" t="t"/>
            <a:pathLst>
              <a:path extrusionOk="0" h="174498" w="79248">
                <a:moveTo>
                  <a:pt x="79248" y="0"/>
                </a:moveTo>
                <a:lnTo>
                  <a:pt x="79248" y="174498"/>
                </a:lnTo>
                <a:lnTo>
                  <a:pt x="56388" y="174498"/>
                </a:lnTo>
                <a:lnTo>
                  <a:pt x="0" y="92964"/>
                </a:lnTo>
                <a:close/>
              </a:path>
            </a:pathLst>
          </a:custGeom>
          <a:gradFill>
            <a:gsLst>
              <a:gs pos="0">
                <a:srgbClr val="1E55A3"/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</p:sp>
      <p:sp>
        <p:nvSpPr>
          <p:cNvPr id="445" name="Google Shape;445;p16"/>
          <p:cNvSpPr txBox="1"/>
          <p:nvPr/>
        </p:nvSpPr>
        <p:spPr>
          <a:xfrm>
            <a:off x="1401900" y="1257300"/>
            <a:ext cx="154191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3 -</a:t>
            </a: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 WHICH OF THE FOLLOWING BOOTSTRAP STYLE OF BUTTON REPRESENTS A CONTEXTUAL BUTTON FOR INFORMATIONAL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ALERT MESSAGES?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</p:txBody>
      </p:sp>
      <p:sp>
        <p:nvSpPr>
          <p:cNvPr id="446" name="Google Shape;446;p16"/>
          <p:cNvSpPr/>
          <p:nvPr/>
        </p:nvSpPr>
        <p:spPr>
          <a:xfrm>
            <a:off x="1438275" y="3257550"/>
            <a:ext cx="2057400" cy="104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47" name="Google Shape;447;p16"/>
          <p:cNvGrpSpPr/>
          <p:nvPr/>
        </p:nvGrpSpPr>
        <p:grpSpPr>
          <a:xfrm>
            <a:off x="2133600" y="3600450"/>
            <a:ext cx="15144900" cy="5322950"/>
            <a:chOff x="2133600" y="2914650"/>
            <a:chExt cx="15144900" cy="5322950"/>
          </a:xfrm>
        </p:grpSpPr>
        <p:sp>
          <p:nvSpPr>
            <p:cNvPr id="448" name="Google Shape;448;p16"/>
            <p:cNvSpPr txBox="1"/>
            <p:nvPr/>
          </p:nvSpPr>
          <p:spPr>
            <a:xfrm>
              <a:off x="2133600" y="2914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A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.btn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449" name="Google Shape;449;p16"/>
            <p:cNvSpPr txBox="1"/>
            <p:nvPr/>
          </p:nvSpPr>
          <p:spPr>
            <a:xfrm>
              <a:off x="2133600" y="44196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B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.btn-primary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450" name="Google Shape;450;p16"/>
            <p:cNvSpPr txBox="1"/>
            <p:nvPr/>
          </p:nvSpPr>
          <p:spPr>
            <a:xfrm>
              <a:off x="2133600" y="5955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C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.btn-success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451" name="Google Shape;451;p16"/>
            <p:cNvSpPr txBox="1"/>
            <p:nvPr/>
          </p:nvSpPr>
          <p:spPr>
            <a:xfrm>
              <a:off x="2133600" y="74987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D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.btn-info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52" name="Google Shape;452;p16"/>
          <p:cNvGrpSpPr/>
          <p:nvPr/>
        </p:nvGrpSpPr>
        <p:grpSpPr>
          <a:xfrm>
            <a:off x="15503100" y="-9525"/>
            <a:ext cx="2795300" cy="3250187"/>
            <a:chOff x="15503100" y="-9525"/>
            <a:chExt cx="2795300" cy="3250187"/>
          </a:xfrm>
        </p:grpSpPr>
        <p:sp>
          <p:nvSpPr>
            <p:cNvPr id="453" name="Google Shape;453;p16"/>
            <p:cNvSpPr/>
            <p:nvPr/>
          </p:nvSpPr>
          <p:spPr>
            <a:xfrm rot="10800000">
              <a:off x="15503100" y="-8038"/>
              <a:ext cx="2784900" cy="3248700"/>
            </a:xfrm>
            <a:prstGeom prst="rtTriangle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6"/>
            <p:cNvSpPr/>
            <p:nvPr/>
          </p:nvSpPr>
          <p:spPr>
            <a:xfrm>
              <a:off x="15976025" y="-9525"/>
              <a:ext cx="2322375" cy="2649675"/>
            </a:xfrm>
            <a:custGeom>
              <a:rect b="b" l="l" r="r" t="t"/>
              <a:pathLst>
                <a:path extrusionOk="0" h="105987" w="92895">
                  <a:moveTo>
                    <a:pt x="0" y="0"/>
                  </a:moveTo>
                  <a:lnTo>
                    <a:pt x="92895" y="105987"/>
                  </a:lnTo>
                  <a:lnTo>
                    <a:pt x="92895" y="88531"/>
                  </a:lnTo>
                  <a:lnTo>
                    <a:pt x="16625" y="0"/>
                  </a:lnTo>
                  <a:close/>
                </a:path>
              </a:pathLst>
            </a:custGeom>
            <a:gradFill>
              <a:gsLst>
                <a:gs pos="0">
                  <a:srgbClr val="1E55A3"/>
                </a:gs>
                <a:gs pos="34000">
                  <a:srgbClr val="8FAAD1"/>
                </a:gs>
                <a:gs pos="100000">
                  <a:srgbClr val="FFFFFF">
                    <a:alpha val="0"/>
                  </a:srgbClr>
                </a:gs>
              </a:gsLst>
              <a:lin ang="2700006" scaled="0"/>
            </a:gradFill>
            <a:ln>
              <a:noFill/>
            </a:ln>
          </p:spPr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17"/>
          <p:cNvSpPr/>
          <p:nvPr/>
        </p:nvSpPr>
        <p:spPr>
          <a:xfrm>
            <a:off x="150" y="0"/>
            <a:ext cx="18288000" cy="10287000"/>
          </a:xfrm>
          <a:prstGeom prst="rect">
            <a:avLst/>
          </a:prstGeom>
          <a:solidFill>
            <a:srgbClr val="164F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60" name="Google Shape;460;p17"/>
          <p:cNvGrpSpPr/>
          <p:nvPr/>
        </p:nvGrpSpPr>
        <p:grpSpPr>
          <a:xfrm>
            <a:off x="495300" y="0"/>
            <a:ext cx="7041550" cy="10287975"/>
            <a:chOff x="495300" y="0"/>
            <a:chExt cx="7041550" cy="10287975"/>
          </a:xfrm>
        </p:grpSpPr>
        <p:grpSp>
          <p:nvGrpSpPr>
            <p:cNvPr id="461" name="Google Shape;461;p17"/>
            <p:cNvGrpSpPr/>
            <p:nvPr/>
          </p:nvGrpSpPr>
          <p:grpSpPr>
            <a:xfrm>
              <a:off x="876300" y="0"/>
              <a:ext cx="6660550" cy="10287085"/>
              <a:chOff x="0" y="0"/>
              <a:chExt cx="6660550" cy="10307700"/>
            </a:xfrm>
          </p:grpSpPr>
          <p:grpSp>
            <p:nvGrpSpPr>
              <p:cNvPr id="462" name="Google Shape;462;p17"/>
              <p:cNvGrpSpPr/>
              <p:nvPr/>
            </p:nvGrpSpPr>
            <p:grpSpPr>
              <a:xfrm>
                <a:off x="0" y="0"/>
                <a:ext cx="3865550" cy="249300"/>
                <a:chOff x="0" y="0"/>
                <a:chExt cx="3865550" cy="249300"/>
              </a:xfrm>
            </p:grpSpPr>
            <p:sp>
              <p:nvSpPr>
                <p:cNvPr id="463" name="Google Shape;463;p17"/>
                <p:cNvSpPr/>
                <p:nvPr/>
              </p:nvSpPr>
              <p:spPr>
                <a:xfrm>
                  <a:off x="0" y="0"/>
                  <a:ext cx="862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64" name="Google Shape;464;p17"/>
                <p:cNvSpPr/>
                <p:nvPr/>
              </p:nvSpPr>
              <p:spPr>
                <a:xfrm>
                  <a:off x="1194950" y="0"/>
                  <a:ext cx="2670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65" name="Google Shape;465;p17"/>
              <p:cNvGrpSpPr/>
              <p:nvPr/>
            </p:nvGrpSpPr>
            <p:grpSpPr>
              <a:xfrm>
                <a:off x="275350" y="457200"/>
                <a:ext cx="3029000" cy="249300"/>
                <a:chOff x="0" y="0"/>
                <a:chExt cx="3029000" cy="249300"/>
              </a:xfrm>
            </p:grpSpPr>
            <p:sp>
              <p:nvSpPr>
                <p:cNvPr id="466" name="Google Shape;466;p17"/>
                <p:cNvSpPr/>
                <p:nvPr/>
              </p:nvSpPr>
              <p:spPr>
                <a:xfrm>
                  <a:off x="0" y="0"/>
                  <a:ext cx="1958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67" name="Google Shape;467;p17"/>
                <p:cNvSpPr/>
                <p:nvPr/>
              </p:nvSpPr>
              <p:spPr>
                <a:xfrm>
                  <a:off x="2296400" y="0"/>
                  <a:ext cx="732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68" name="Google Shape;468;p17"/>
              <p:cNvGrpSpPr/>
              <p:nvPr/>
            </p:nvGrpSpPr>
            <p:grpSpPr>
              <a:xfrm>
                <a:off x="0" y="914400"/>
                <a:ext cx="3699350" cy="249300"/>
                <a:chOff x="0" y="914400"/>
                <a:chExt cx="3699350" cy="249300"/>
              </a:xfrm>
            </p:grpSpPr>
            <p:sp>
              <p:nvSpPr>
                <p:cNvPr id="469" name="Google Shape;469;p17"/>
                <p:cNvSpPr/>
                <p:nvPr/>
              </p:nvSpPr>
              <p:spPr>
                <a:xfrm>
                  <a:off x="0" y="9144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70" name="Google Shape;470;p17"/>
                <p:cNvSpPr/>
                <p:nvPr/>
              </p:nvSpPr>
              <p:spPr>
                <a:xfrm>
                  <a:off x="1569025" y="9144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71" name="Google Shape;471;p17"/>
                <p:cNvSpPr/>
                <p:nvPr/>
              </p:nvSpPr>
              <p:spPr>
                <a:xfrm>
                  <a:off x="3117350" y="914400"/>
                  <a:ext cx="58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72" name="Google Shape;472;p17"/>
              <p:cNvGrpSpPr/>
              <p:nvPr/>
            </p:nvGrpSpPr>
            <p:grpSpPr>
              <a:xfrm>
                <a:off x="0" y="1371600"/>
                <a:ext cx="2280725" cy="249300"/>
                <a:chOff x="0" y="1371600"/>
                <a:chExt cx="2280725" cy="249300"/>
              </a:xfrm>
            </p:grpSpPr>
            <p:sp>
              <p:nvSpPr>
                <p:cNvPr id="473" name="Google Shape;473;p17"/>
                <p:cNvSpPr/>
                <p:nvPr/>
              </p:nvSpPr>
              <p:spPr>
                <a:xfrm>
                  <a:off x="0" y="13716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74" name="Google Shape;474;p17"/>
                <p:cNvSpPr/>
                <p:nvPr/>
              </p:nvSpPr>
              <p:spPr>
                <a:xfrm>
                  <a:off x="1117025" y="1371600"/>
                  <a:ext cx="1163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475" name="Google Shape;475;p17"/>
              <p:cNvSpPr/>
              <p:nvPr/>
            </p:nvSpPr>
            <p:spPr>
              <a:xfrm>
                <a:off x="0" y="1828800"/>
                <a:ext cx="33042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476" name="Google Shape;476;p17"/>
              <p:cNvGrpSpPr/>
              <p:nvPr/>
            </p:nvGrpSpPr>
            <p:grpSpPr>
              <a:xfrm>
                <a:off x="275350" y="2286000"/>
                <a:ext cx="3014225" cy="249300"/>
                <a:chOff x="275350" y="2286000"/>
                <a:chExt cx="3014225" cy="249300"/>
              </a:xfrm>
            </p:grpSpPr>
            <p:sp>
              <p:nvSpPr>
                <p:cNvPr id="477" name="Google Shape;477;p17"/>
                <p:cNvSpPr/>
                <p:nvPr/>
              </p:nvSpPr>
              <p:spPr>
                <a:xfrm>
                  <a:off x="275350" y="228600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78" name="Google Shape;478;p17"/>
                <p:cNvSpPr/>
                <p:nvPr/>
              </p:nvSpPr>
              <p:spPr>
                <a:xfrm>
                  <a:off x="2436675" y="2286000"/>
                  <a:ext cx="85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479" name="Google Shape;479;p17"/>
              <p:cNvSpPr/>
              <p:nvPr/>
            </p:nvSpPr>
            <p:spPr>
              <a:xfrm>
                <a:off x="0" y="2743200"/>
                <a:ext cx="40731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480" name="Google Shape;480;p17"/>
              <p:cNvGrpSpPr/>
              <p:nvPr/>
            </p:nvGrpSpPr>
            <p:grpSpPr>
              <a:xfrm>
                <a:off x="275350" y="3200400"/>
                <a:ext cx="4436925" cy="249300"/>
                <a:chOff x="275350" y="3200400"/>
                <a:chExt cx="4436925" cy="249300"/>
              </a:xfrm>
            </p:grpSpPr>
            <p:sp>
              <p:nvSpPr>
                <p:cNvPr id="481" name="Google Shape;481;p17"/>
                <p:cNvSpPr/>
                <p:nvPr/>
              </p:nvSpPr>
              <p:spPr>
                <a:xfrm>
                  <a:off x="275350" y="3200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82" name="Google Shape;482;p17"/>
                <p:cNvSpPr/>
                <p:nvPr/>
              </p:nvSpPr>
              <p:spPr>
                <a:xfrm>
                  <a:off x="2067775" y="32004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83" name="Google Shape;483;p17"/>
              <p:cNvGrpSpPr/>
              <p:nvPr/>
            </p:nvGrpSpPr>
            <p:grpSpPr>
              <a:xfrm>
                <a:off x="0" y="3657600"/>
                <a:ext cx="3751075" cy="249300"/>
                <a:chOff x="0" y="3657600"/>
                <a:chExt cx="3751075" cy="249300"/>
              </a:xfrm>
            </p:grpSpPr>
            <p:sp>
              <p:nvSpPr>
                <p:cNvPr id="484" name="Google Shape;484;p17"/>
                <p:cNvSpPr/>
                <p:nvPr/>
              </p:nvSpPr>
              <p:spPr>
                <a:xfrm>
                  <a:off x="0" y="36576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85" name="Google Shape;485;p17"/>
                <p:cNvSpPr/>
                <p:nvPr/>
              </p:nvSpPr>
              <p:spPr>
                <a:xfrm>
                  <a:off x="2654875" y="3657600"/>
                  <a:ext cx="1096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86" name="Google Shape;486;p17"/>
              <p:cNvGrpSpPr/>
              <p:nvPr/>
            </p:nvGrpSpPr>
            <p:grpSpPr>
              <a:xfrm>
                <a:off x="0" y="4114800"/>
                <a:ext cx="4712250" cy="249300"/>
                <a:chOff x="0" y="4114800"/>
                <a:chExt cx="4712250" cy="249300"/>
              </a:xfrm>
            </p:grpSpPr>
            <p:sp>
              <p:nvSpPr>
                <p:cNvPr id="487" name="Google Shape;487;p17"/>
                <p:cNvSpPr/>
                <p:nvPr/>
              </p:nvSpPr>
              <p:spPr>
                <a:xfrm>
                  <a:off x="0" y="41148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88" name="Google Shape;488;p17"/>
                <p:cNvSpPr/>
                <p:nvPr/>
              </p:nvSpPr>
              <p:spPr>
                <a:xfrm>
                  <a:off x="1207950" y="4114800"/>
                  <a:ext cx="3504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89" name="Google Shape;489;p17"/>
              <p:cNvGrpSpPr/>
              <p:nvPr/>
            </p:nvGrpSpPr>
            <p:grpSpPr>
              <a:xfrm>
                <a:off x="275350" y="4572000"/>
                <a:ext cx="4987775" cy="249300"/>
                <a:chOff x="275350" y="4572000"/>
                <a:chExt cx="4987775" cy="249300"/>
              </a:xfrm>
            </p:grpSpPr>
            <p:sp>
              <p:nvSpPr>
                <p:cNvPr id="490" name="Google Shape;490;p17"/>
                <p:cNvSpPr/>
                <p:nvPr/>
              </p:nvSpPr>
              <p:spPr>
                <a:xfrm>
                  <a:off x="275350" y="45720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91" name="Google Shape;491;p17"/>
                <p:cNvSpPr/>
                <p:nvPr/>
              </p:nvSpPr>
              <p:spPr>
                <a:xfrm>
                  <a:off x="2556175" y="45720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92" name="Google Shape;492;p17"/>
                <p:cNvSpPr/>
                <p:nvPr/>
              </p:nvSpPr>
              <p:spPr>
                <a:xfrm>
                  <a:off x="3652425" y="4572000"/>
                  <a:ext cx="1610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93" name="Google Shape;493;p17"/>
              <p:cNvGrpSpPr/>
              <p:nvPr/>
            </p:nvGrpSpPr>
            <p:grpSpPr>
              <a:xfrm>
                <a:off x="275350" y="5029200"/>
                <a:ext cx="4707075" cy="249300"/>
                <a:chOff x="275350" y="5029200"/>
                <a:chExt cx="4707075" cy="249300"/>
              </a:xfrm>
            </p:grpSpPr>
            <p:sp>
              <p:nvSpPr>
                <p:cNvPr id="494" name="Google Shape;494;p17"/>
                <p:cNvSpPr/>
                <p:nvPr/>
              </p:nvSpPr>
              <p:spPr>
                <a:xfrm>
                  <a:off x="275350" y="5029200"/>
                  <a:ext cx="561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95" name="Google Shape;495;p17"/>
                <p:cNvSpPr/>
                <p:nvPr/>
              </p:nvSpPr>
              <p:spPr>
                <a:xfrm>
                  <a:off x="1174225" y="5029200"/>
                  <a:ext cx="3808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96" name="Google Shape;496;p17"/>
              <p:cNvGrpSpPr/>
              <p:nvPr/>
            </p:nvGrpSpPr>
            <p:grpSpPr>
              <a:xfrm>
                <a:off x="275350" y="5486400"/>
                <a:ext cx="3014325" cy="249300"/>
                <a:chOff x="275350" y="5486400"/>
                <a:chExt cx="3014325" cy="249300"/>
              </a:xfrm>
            </p:grpSpPr>
            <p:sp>
              <p:nvSpPr>
                <p:cNvPr id="497" name="Google Shape;497;p17"/>
                <p:cNvSpPr/>
                <p:nvPr/>
              </p:nvSpPr>
              <p:spPr>
                <a:xfrm>
                  <a:off x="275350" y="54864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98" name="Google Shape;498;p17"/>
                <p:cNvSpPr/>
                <p:nvPr/>
              </p:nvSpPr>
              <p:spPr>
                <a:xfrm>
                  <a:off x="2556175" y="5486400"/>
                  <a:ext cx="733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99" name="Google Shape;499;p17"/>
              <p:cNvGrpSpPr/>
              <p:nvPr/>
            </p:nvGrpSpPr>
            <p:grpSpPr>
              <a:xfrm>
                <a:off x="275350" y="5943600"/>
                <a:ext cx="5538300" cy="249300"/>
                <a:chOff x="275350" y="5943600"/>
                <a:chExt cx="5538300" cy="249300"/>
              </a:xfrm>
            </p:grpSpPr>
            <p:sp>
              <p:nvSpPr>
                <p:cNvPr id="500" name="Google Shape;500;p17"/>
                <p:cNvSpPr/>
                <p:nvPr/>
              </p:nvSpPr>
              <p:spPr>
                <a:xfrm>
                  <a:off x="275350" y="59436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01" name="Google Shape;501;p17"/>
                <p:cNvSpPr/>
                <p:nvPr/>
              </p:nvSpPr>
              <p:spPr>
                <a:xfrm>
                  <a:off x="1849600" y="59436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02" name="Google Shape;502;p17"/>
                <p:cNvSpPr/>
                <p:nvPr/>
              </p:nvSpPr>
              <p:spPr>
                <a:xfrm>
                  <a:off x="3403150" y="5943600"/>
                  <a:ext cx="2410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03" name="Google Shape;503;p17"/>
              <p:cNvGrpSpPr/>
              <p:nvPr/>
            </p:nvGrpSpPr>
            <p:grpSpPr>
              <a:xfrm>
                <a:off x="275350" y="6400800"/>
                <a:ext cx="4707000" cy="249300"/>
                <a:chOff x="275350" y="6400800"/>
                <a:chExt cx="4707000" cy="249300"/>
              </a:xfrm>
            </p:grpSpPr>
            <p:sp>
              <p:nvSpPr>
                <p:cNvPr id="504" name="Google Shape;504;p17"/>
                <p:cNvSpPr/>
                <p:nvPr/>
              </p:nvSpPr>
              <p:spPr>
                <a:xfrm>
                  <a:off x="275350" y="64008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05" name="Google Shape;505;p17"/>
                <p:cNvSpPr/>
                <p:nvPr/>
              </p:nvSpPr>
              <p:spPr>
                <a:xfrm>
                  <a:off x="1423450" y="6400800"/>
                  <a:ext cx="3558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506" name="Google Shape;506;p17"/>
              <p:cNvSpPr/>
              <p:nvPr/>
            </p:nvSpPr>
            <p:spPr>
              <a:xfrm>
                <a:off x="0" y="6858000"/>
                <a:ext cx="24729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507" name="Google Shape;507;p17"/>
              <p:cNvGrpSpPr/>
              <p:nvPr/>
            </p:nvGrpSpPr>
            <p:grpSpPr>
              <a:xfrm>
                <a:off x="838950" y="7315200"/>
                <a:ext cx="4699400" cy="249300"/>
                <a:chOff x="838950" y="7284050"/>
                <a:chExt cx="4699400" cy="249300"/>
              </a:xfrm>
            </p:grpSpPr>
            <p:sp>
              <p:nvSpPr>
                <p:cNvPr id="508" name="Google Shape;508;p17"/>
                <p:cNvSpPr/>
                <p:nvPr/>
              </p:nvSpPr>
              <p:spPr>
                <a:xfrm>
                  <a:off x="838950" y="728405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09" name="Google Shape;509;p17"/>
                <p:cNvSpPr/>
                <p:nvPr/>
              </p:nvSpPr>
              <p:spPr>
                <a:xfrm>
                  <a:off x="3005450" y="7284050"/>
                  <a:ext cx="253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510" name="Google Shape;510;p17"/>
              <p:cNvSpPr/>
              <p:nvPr/>
            </p:nvSpPr>
            <p:spPr>
              <a:xfrm>
                <a:off x="838950" y="7772400"/>
                <a:ext cx="37797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511" name="Google Shape;511;p17"/>
              <p:cNvGrpSpPr/>
              <p:nvPr/>
            </p:nvGrpSpPr>
            <p:grpSpPr>
              <a:xfrm>
                <a:off x="838950" y="8229600"/>
                <a:ext cx="4423950" cy="249300"/>
                <a:chOff x="838950" y="8229600"/>
                <a:chExt cx="4423950" cy="249300"/>
              </a:xfrm>
            </p:grpSpPr>
            <p:sp>
              <p:nvSpPr>
                <p:cNvPr id="512" name="Google Shape;512;p17"/>
                <p:cNvSpPr/>
                <p:nvPr/>
              </p:nvSpPr>
              <p:spPr>
                <a:xfrm>
                  <a:off x="838950" y="82296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13" name="Google Shape;513;p17"/>
                <p:cNvSpPr/>
                <p:nvPr/>
              </p:nvSpPr>
              <p:spPr>
                <a:xfrm>
                  <a:off x="2618400" y="82296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14" name="Google Shape;514;p17"/>
              <p:cNvGrpSpPr/>
              <p:nvPr/>
            </p:nvGrpSpPr>
            <p:grpSpPr>
              <a:xfrm>
                <a:off x="838950" y="8686800"/>
                <a:ext cx="4424025" cy="249300"/>
                <a:chOff x="838950" y="8686800"/>
                <a:chExt cx="4424025" cy="249300"/>
              </a:xfrm>
            </p:grpSpPr>
            <p:sp>
              <p:nvSpPr>
                <p:cNvPr id="515" name="Google Shape;515;p17"/>
                <p:cNvSpPr/>
                <p:nvPr/>
              </p:nvSpPr>
              <p:spPr>
                <a:xfrm>
                  <a:off x="838950" y="86868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16" name="Google Shape;516;p17"/>
                <p:cNvSpPr/>
                <p:nvPr/>
              </p:nvSpPr>
              <p:spPr>
                <a:xfrm>
                  <a:off x="3465375" y="8686800"/>
                  <a:ext cx="1797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17" name="Google Shape;517;p17"/>
              <p:cNvGrpSpPr/>
              <p:nvPr/>
            </p:nvGrpSpPr>
            <p:grpSpPr>
              <a:xfrm>
                <a:off x="0" y="9144000"/>
                <a:ext cx="6109950" cy="249300"/>
                <a:chOff x="0" y="9144000"/>
                <a:chExt cx="6109950" cy="249300"/>
              </a:xfrm>
            </p:grpSpPr>
            <p:sp>
              <p:nvSpPr>
                <p:cNvPr id="518" name="Google Shape;518;p17"/>
                <p:cNvSpPr/>
                <p:nvPr/>
              </p:nvSpPr>
              <p:spPr>
                <a:xfrm>
                  <a:off x="0" y="91440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19" name="Google Shape;519;p17"/>
                <p:cNvSpPr/>
                <p:nvPr/>
              </p:nvSpPr>
              <p:spPr>
                <a:xfrm>
                  <a:off x="1207950" y="9144000"/>
                  <a:ext cx="490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20" name="Google Shape;520;p17"/>
              <p:cNvGrpSpPr/>
              <p:nvPr/>
            </p:nvGrpSpPr>
            <p:grpSpPr>
              <a:xfrm>
                <a:off x="277800" y="9601200"/>
                <a:ext cx="6382750" cy="249300"/>
                <a:chOff x="277800" y="9601200"/>
                <a:chExt cx="6382750" cy="249300"/>
              </a:xfrm>
            </p:grpSpPr>
            <p:sp>
              <p:nvSpPr>
                <p:cNvPr id="521" name="Google Shape;521;p17"/>
                <p:cNvSpPr/>
                <p:nvPr/>
              </p:nvSpPr>
              <p:spPr>
                <a:xfrm>
                  <a:off x="277800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22" name="Google Shape;522;p17"/>
                <p:cNvSpPr/>
                <p:nvPr/>
              </p:nvSpPr>
              <p:spPr>
                <a:xfrm>
                  <a:off x="2556175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23" name="Google Shape;523;p17"/>
                <p:cNvSpPr/>
                <p:nvPr/>
              </p:nvSpPr>
              <p:spPr>
                <a:xfrm>
                  <a:off x="4764250" y="9601200"/>
                  <a:ext cx="1896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24" name="Google Shape;524;p17"/>
              <p:cNvGrpSpPr/>
              <p:nvPr/>
            </p:nvGrpSpPr>
            <p:grpSpPr>
              <a:xfrm>
                <a:off x="0" y="10058400"/>
                <a:ext cx="6109850" cy="249300"/>
                <a:chOff x="0" y="10058400"/>
                <a:chExt cx="6109850" cy="249300"/>
              </a:xfrm>
            </p:grpSpPr>
            <p:sp>
              <p:nvSpPr>
                <p:cNvPr id="525" name="Google Shape;525;p17"/>
                <p:cNvSpPr/>
                <p:nvPr/>
              </p:nvSpPr>
              <p:spPr>
                <a:xfrm>
                  <a:off x="0" y="10058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26" name="Google Shape;526;p17"/>
                <p:cNvSpPr/>
                <p:nvPr/>
              </p:nvSpPr>
              <p:spPr>
                <a:xfrm>
                  <a:off x="1782050" y="10058400"/>
                  <a:ext cx="4327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527" name="Google Shape;527;p17"/>
            <p:cNvSpPr/>
            <p:nvPr/>
          </p:nvSpPr>
          <p:spPr>
            <a:xfrm>
              <a:off x="495300" y="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17"/>
            <p:cNvSpPr/>
            <p:nvPr/>
          </p:nvSpPr>
          <p:spPr>
            <a:xfrm>
              <a:off x="495300" y="45633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17"/>
            <p:cNvSpPr/>
            <p:nvPr/>
          </p:nvSpPr>
          <p:spPr>
            <a:xfrm>
              <a:off x="495300" y="91266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17"/>
            <p:cNvSpPr/>
            <p:nvPr/>
          </p:nvSpPr>
          <p:spPr>
            <a:xfrm>
              <a:off x="495300" y="136899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17"/>
            <p:cNvSpPr/>
            <p:nvPr/>
          </p:nvSpPr>
          <p:spPr>
            <a:xfrm>
              <a:off x="495300" y="182532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17"/>
            <p:cNvSpPr/>
            <p:nvPr/>
          </p:nvSpPr>
          <p:spPr>
            <a:xfrm>
              <a:off x="495300" y="228165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17"/>
            <p:cNvSpPr/>
            <p:nvPr/>
          </p:nvSpPr>
          <p:spPr>
            <a:xfrm>
              <a:off x="495300" y="273798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17"/>
            <p:cNvSpPr/>
            <p:nvPr/>
          </p:nvSpPr>
          <p:spPr>
            <a:xfrm>
              <a:off x="495300" y="319431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17"/>
            <p:cNvSpPr/>
            <p:nvPr/>
          </p:nvSpPr>
          <p:spPr>
            <a:xfrm>
              <a:off x="495300" y="365064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17"/>
            <p:cNvSpPr/>
            <p:nvPr/>
          </p:nvSpPr>
          <p:spPr>
            <a:xfrm>
              <a:off x="495300" y="4106976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17"/>
            <p:cNvSpPr/>
            <p:nvPr/>
          </p:nvSpPr>
          <p:spPr>
            <a:xfrm>
              <a:off x="495300" y="4563307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17"/>
            <p:cNvSpPr/>
            <p:nvPr/>
          </p:nvSpPr>
          <p:spPr>
            <a:xfrm>
              <a:off x="495300" y="501963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17"/>
            <p:cNvSpPr/>
            <p:nvPr/>
          </p:nvSpPr>
          <p:spPr>
            <a:xfrm>
              <a:off x="495300" y="547596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17"/>
            <p:cNvSpPr/>
            <p:nvPr/>
          </p:nvSpPr>
          <p:spPr>
            <a:xfrm>
              <a:off x="495300" y="5932299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17"/>
            <p:cNvSpPr/>
            <p:nvPr/>
          </p:nvSpPr>
          <p:spPr>
            <a:xfrm>
              <a:off x="495300" y="638863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17"/>
            <p:cNvSpPr/>
            <p:nvPr/>
          </p:nvSpPr>
          <p:spPr>
            <a:xfrm>
              <a:off x="495300" y="684496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17"/>
            <p:cNvSpPr/>
            <p:nvPr/>
          </p:nvSpPr>
          <p:spPr>
            <a:xfrm>
              <a:off x="495300" y="730129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17"/>
            <p:cNvSpPr/>
            <p:nvPr/>
          </p:nvSpPr>
          <p:spPr>
            <a:xfrm>
              <a:off x="495300" y="775762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17"/>
            <p:cNvSpPr/>
            <p:nvPr/>
          </p:nvSpPr>
          <p:spPr>
            <a:xfrm>
              <a:off x="495300" y="821395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17"/>
            <p:cNvSpPr/>
            <p:nvPr/>
          </p:nvSpPr>
          <p:spPr>
            <a:xfrm>
              <a:off x="495300" y="867028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17"/>
            <p:cNvSpPr/>
            <p:nvPr/>
          </p:nvSpPr>
          <p:spPr>
            <a:xfrm>
              <a:off x="495300" y="912661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17"/>
            <p:cNvSpPr/>
            <p:nvPr/>
          </p:nvSpPr>
          <p:spPr>
            <a:xfrm>
              <a:off x="495300" y="958294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17"/>
            <p:cNvSpPr/>
            <p:nvPr/>
          </p:nvSpPr>
          <p:spPr>
            <a:xfrm>
              <a:off x="495300" y="1003927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50" name="Google Shape;550;p17"/>
          <p:cNvSpPr/>
          <p:nvPr/>
        </p:nvSpPr>
        <p:spPr>
          <a:xfrm>
            <a:off x="7806225" y="8039100"/>
            <a:ext cx="3966600" cy="2259300"/>
          </a:xfrm>
          <a:prstGeom prst="triangle">
            <a:avLst>
              <a:gd fmla="val 50000" name="adj"/>
            </a:avLst>
          </a:prstGeom>
          <a:gradFill>
            <a:gsLst>
              <a:gs pos="0">
                <a:srgbClr val="1E55A3">
                  <a:alpha val="75294"/>
                </a:srgbClr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1" name="Google Shape;551;p17"/>
          <p:cNvSpPr/>
          <p:nvPr/>
        </p:nvSpPr>
        <p:spPr>
          <a:xfrm>
            <a:off x="16306950" y="5924550"/>
            <a:ext cx="1981200" cy="4362450"/>
          </a:xfrm>
          <a:custGeom>
            <a:rect b="b" l="l" r="r" t="t"/>
            <a:pathLst>
              <a:path extrusionOk="0" h="174498" w="79248">
                <a:moveTo>
                  <a:pt x="79248" y="0"/>
                </a:moveTo>
                <a:lnTo>
                  <a:pt x="79248" y="174498"/>
                </a:lnTo>
                <a:lnTo>
                  <a:pt x="56388" y="174498"/>
                </a:lnTo>
                <a:lnTo>
                  <a:pt x="0" y="92964"/>
                </a:lnTo>
                <a:close/>
              </a:path>
            </a:pathLst>
          </a:custGeom>
          <a:gradFill>
            <a:gsLst>
              <a:gs pos="0">
                <a:srgbClr val="1E55A3"/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</p:sp>
      <p:sp>
        <p:nvSpPr>
          <p:cNvPr id="552" name="Google Shape;552;p17"/>
          <p:cNvSpPr txBox="1"/>
          <p:nvPr/>
        </p:nvSpPr>
        <p:spPr>
          <a:xfrm>
            <a:off x="1401900" y="1257300"/>
            <a:ext cx="15419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4 - </a:t>
            </a: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WHICH OF THE FOLLOWING BOOTSTRAP STYLE OF BUTTON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CREATES BLOCK LEVEL BUTTONS THAT SPAN THE FULL WIDTH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OF A PARENT?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</p:txBody>
      </p:sp>
      <p:sp>
        <p:nvSpPr>
          <p:cNvPr id="553" name="Google Shape;553;p17"/>
          <p:cNvSpPr/>
          <p:nvPr/>
        </p:nvSpPr>
        <p:spPr>
          <a:xfrm>
            <a:off x="1438275" y="3257550"/>
            <a:ext cx="2057400" cy="104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54" name="Google Shape;554;p17"/>
          <p:cNvGrpSpPr/>
          <p:nvPr/>
        </p:nvGrpSpPr>
        <p:grpSpPr>
          <a:xfrm>
            <a:off x="2133600" y="3600450"/>
            <a:ext cx="15144900" cy="5322950"/>
            <a:chOff x="2133600" y="2914650"/>
            <a:chExt cx="15144900" cy="5322950"/>
          </a:xfrm>
        </p:grpSpPr>
        <p:sp>
          <p:nvSpPr>
            <p:cNvPr id="555" name="Google Shape;555;p17"/>
            <p:cNvSpPr txBox="1"/>
            <p:nvPr/>
          </p:nvSpPr>
          <p:spPr>
            <a:xfrm>
              <a:off x="2133600" y="2914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A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.btn-lg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56" name="Google Shape;556;p17"/>
            <p:cNvSpPr txBox="1"/>
            <p:nvPr/>
          </p:nvSpPr>
          <p:spPr>
            <a:xfrm>
              <a:off x="2133600" y="44196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B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.btn-sm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57" name="Google Shape;557;p17"/>
            <p:cNvSpPr txBox="1"/>
            <p:nvPr/>
          </p:nvSpPr>
          <p:spPr>
            <a:xfrm>
              <a:off x="2133600" y="5955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C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.btn-xs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58" name="Google Shape;558;p17"/>
            <p:cNvSpPr txBox="1"/>
            <p:nvPr/>
          </p:nvSpPr>
          <p:spPr>
            <a:xfrm>
              <a:off x="2133600" y="74987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D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.btn-block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559" name="Google Shape;559;p17"/>
          <p:cNvGrpSpPr/>
          <p:nvPr/>
        </p:nvGrpSpPr>
        <p:grpSpPr>
          <a:xfrm>
            <a:off x="15503100" y="-9525"/>
            <a:ext cx="2795300" cy="3250187"/>
            <a:chOff x="15503100" y="-9525"/>
            <a:chExt cx="2795300" cy="3250187"/>
          </a:xfrm>
        </p:grpSpPr>
        <p:sp>
          <p:nvSpPr>
            <p:cNvPr id="560" name="Google Shape;560;p17"/>
            <p:cNvSpPr/>
            <p:nvPr/>
          </p:nvSpPr>
          <p:spPr>
            <a:xfrm rot="10800000">
              <a:off x="15503100" y="-8038"/>
              <a:ext cx="2784900" cy="3248700"/>
            </a:xfrm>
            <a:prstGeom prst="rtTriangle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17"/>
            <p:cNvSpPr/>
            <p:nvPr/>
          </p:nvSpPr>
          <p:spPr>
            <a:xfrm>
              <a:off x="15976025" y="-9525"/>
              <a:ext cx="2322375" cy="2649675"/>
            </a:xfrm>
            <a:custGeom>
              <a:rect b="b" l="l" r="r" t="t"/>
              <a:pathLst>
                <a:path extrusionOk="0" h="105987" w="92895">
                  <a:moveTo>
                    <a:pt x="0" y="0"/>
                  </a:moveTo>
                  <a:lnTo>
                    <a:pt x="92895" y="105987"/>
                  </a:lnTo>
                  <a:lnTo>
                    <a:pt x="92895" y="88531"/>
                  </a:lnTo>
                  <a:lnTo>
                    <a:pt x="16625" y="0"/>
                  </a:lnTo>
                  <a:close/>
                </a:path>
              </a:pathLst>
            </a:custGeom>
            <a:gradFill>
              <a:gsLst>
                <a:gs pos="0">
                  <a:srgbClr val="1E55A3"/>
                </a:gs>
                <a:gs pos="34000">
                  <a:srgbClr val="8FAAD1"/>
                </a:gs>
                <a:gs pos="100000">
                  <a:srgbClr val="FFFFFF">
                    <a:alpha val="0"/>
                  </a:srgbClr>
                </a:gs>
              </a:gsLst>
              <a:lin ang="2700006" scaled="0"/>
            </a:gradFill>
            <a:ln>
              <a:noFill/>
            </a:ln>
          </p:spPr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18"/>
          <p:cNvSpPr/>
          <p:nvPr/>
        </p:nvSpPr>
        <p:spPr>
          <a:xfrm>
            <a:off x="150" y="0"/>
            <a:ext cx="18288000" cy="10287000"/>
          </a:xfrm>
          <a:prstGeom prst="rect">
            <a:avLst/>
          </a:prstGeom>
          <a:solidFill>
            <a:srgbClr val="164F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67" name="Google Shape;567;p18"/>
          <p:cNvGrpSpPr/>
          <p:nvPr/>
        </p:nvGrpSpPr>
        <p:grpSpPr>
          <a:xfrm>
            <a:off x="495300" y="0"/>
            <a:ext cx="7041550" cy="10287975"/>
            <a:chOff x="495300" y="0"/>
            <a:chExt cx="7041550" cy="10287975"/>
          </a:xfrm>
        </p:grpSpPr>
        <p:grpSp>
          <p:nvGrpSpPr>
            <p:cNvPr id="568" name="Google Shape;568;p18"/>
            <p:cNvGrpSpPr/>
            <p:nvPr/>
          </p:nvGrpSpPr>
          <p:grpSpPr>
            <a:xfrm>
              <a:off x="876300" y="0"/>
              <a:ext cx="6660550" cy="10287085"/>
              <a:chOff x="0" y="0"/>
              <a:chExt cx="6660550" cy="10307700"/>
            </a:xfrm>
          </p:grpSpPr>
          <p:grpSp>
            <p:nvGrpSpPr>
              <p:cNvPr id="569" name="Google Shape;569;p18"/>
              <p:cNvGrpSpPr/>
              <p:nvPr/>
            </p:nvGrpSpPr>
            <p:grpSpPr>
              <a:xfrm>
                <a:off x="0" y="0"/>
                <a:ext cx="3865550" cy="249300"/>
                <a:chOff x="0" y="0"/>
                <a:chExt cx="3865550" cy="249300"/>
              </a:xfrm>
            </p:grpSpPr>
            <p:sp>
              <p:nvSpPr>
                <p:cNvPr id="570" name="Google Shape;570;p18"/>
                <p:cNvSpPr/>
                <p:nvPr/>
              </p:nvSpPr>
              <p:spPr>
                <a:xfrm>
                  <a:off x="0" y="0"/>
                  <a:ext cx="862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71" name="Google Shape;571;p18"/>
                <p:cNvSpPr/>
                <p:nvPr/>
              </p:nvSpPr>
              <p:spPr>
                <a:xfrm>
                  <a:off x="1194950" y="0"/>
                  <a:ext cx="2670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72" name="Google Shape;572;p18"/>
              <p:cNvGrpSpPr/>
              <p:nvPr/>
            </p:nvGrpSpPr>
            <p:grpSpPr>
              <a:xfrm>
                <a:off x="275350" y="457200"/>
                <a:ext cx="3029000" cy="249300"/>
                <a:chOff x="0" y="0"/>
                <a:chExt cx="3029000" cy="249300"/>
              </a:xfrm>
            </p:grpSpPr>
            <p:sp>
              <p:nvSpPr>
                <p:cNvPr id="573" name="Google Shape;573;p18"/>
                <p:cNvSpPr/>
                <p:nvPr/>
              </p:nvSpPr>
              <p:spPr>
                <a:xfrm>
                  <a:off x="0" y="0"/>
                  <a:ext cx="1958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74" name="Google Shape;574;p18"/>
                <p:cNvSpPr/>
                <p:nvPr/>
              </p:nvSpPr>
              <p:spPr>
                <a:xfrm>
                  <a:off x="2296400" y="0"/>
                  <a:ext cx="732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75" name="Google Shape;575;p18"/>
              <p:cNvGrpSpPr/>
              <p:nvPr/>
            </p:nvGrpSpPr>
            <p:grpSpPr>
              <a:xfrm>
                <a:off x="0" y="914400"/>
                <a:ext cx="3699350" cy="249300"/>
                <a:chOff x="0" y="914400"/>
                <a:chExt cx="3699350" cy="249300"/>
              </a:xfrm>
            </p:grpSpPr>
            <p:sp>
              <p:nvSpPr>
                <p:cNvPr id="576" name="Google Shape;576;p18"/>
                <p:cNvSpPr/>
                <p:nvPr/>
              </p:nvSpPr>
              <p:spPr>
                <a:xfrm>
                  <a:off x="0" y="9144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77" name="Google Shape;577;p18"/>
                <p:cNvSpPr/>
                <p:nvPr/>
              </p:nvSpPr>
              <p:spPr>
                <a:xfrm>
                  <a:off x="1569025" y="9144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78" name="Google Shape;578;p18"/>
                <p:cNvSpPr/>
                <p:nvPr/>
              </p:nvSpPr>
              <p:spPr>
                <a:xfrm>
                  <a:off x="3117350" y="914400"/>
                  <a:ext cx="58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79" name="Google Shape;579;p18"/>
              <p:cNvGrpSpPr/>
              <p:nvPr/>
            </p:nvGrpSpPr>
            <p:grpSpPr>
              <a:xfrm>
                <a:off x="0" y="1371600"/>
                <a:ext cx="2280725" cy="249300"/>
                <a:chOff x="0" y="1371600"/>
                <a:chExt cx="2280725" cy="249300"/>
              </a:xfrm>
            </p:grpSpPr>
            <p:sp>
              <p:nvSpPr>
                <p:cNvPr id="580" name="Google Shape;580;p18"/>
                <p:cNvSpPr/>
                <p:nvPr/>
              </p:nvSpPr>
              <p:spPr>
                <a:xfrm>
                  <a:off x="0" y="13716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81" name="Google Shape;581;p18"/>
                <p:cNvSpPr/>
                <p:nvPr/>
              </p:nvSpPr>
              <p:spPr>
                <a:xfrm>
                  <a:off x="1117025" y="1371600"/>
                  <a:ext cx="1163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582" name="Google Shape;582;p18"/>
              <p:cNvSpPr/>
              <p:nvPr/>
            </p:nvSpPr>
            <p:spPr>
              <a:xfrm>
                <a:off x="0" y="1828800"/>
                <a:ext cx="33042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583" name="Google Shape;583;p18"/>
              <p:cNvGrpSpPr/>
              <p:nvPr/>
            </p:nvGrpSpPr>
            <p:grpSpPr>
              <a:xfrm>
                <a:off x="275350" y="2286000"/>
                <a:ext cx="3014225" cy="249300"/>
                <a:chOff x="275350" y="2286000"/>
                <a:chExt cx="3014225" cy="249300"/>
              </a:xfrm>
            </p:grpSpPr>
            <p:sp>
              <p:nvSpPr>
                <p:cNvPr id="584" name="Google Shape;584;p18"/>
                <p:cNvSpPr/>
                <p:nvPr/>
              </p:nvSpPr>
              <p:spPr>
                <a:xfrm>
                  <a:off x="275350" y="228600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85" name="Google Shape;585;p18"/>
                <p:cNvSpPr/>
                <p:nvPr/>
              </p:nvSpPr>
              <p:spPr>
                <a:xfrm>
                  <a:off x="2436675" y="2286000"/>
                  <a:ext cx="85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586" name="Google Shape;586;p18"/>
              <p:cNvSpPr/>
              <p:nvPr/>
            </p:nvSpPr>
            <p:spPr>
              <a:xfrm>
                <a:off x="0" y="2743200"/>
                <a:ext cx="40731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587" name="Google Shape;587;p18"/>
              <p:cNvGrpSpPr/>
              <p:nvPr/>
            </p:nvGrpSpPr>
            <p:grpSpPr>
              <a:xfrm>
                <a:off x="275350" y="3200400"/>
                <a:ext cx="4436925" cy="249300"/>
                <a:chOff x="275350" y="3200400"/>
                <a:chExt cx="4436925" cy="249300"/>
              </a:xfrm>
            </p:grpSpPr>
            <p:sp>
              <p:nvSpPr>
                <p:cNvPr id="588" name="Google Shape;588;p18"/>
                <p:cNvSpPr/>
                <p:nvPr/>
              </p:nvSpPr>
              <p:spPr>
                <a:xfrm>
                  <a:off x="275350" y="3200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89" name="Google Shape;589;p18"/>
                <p:cNvSpPr/>
                <p:nvPr/>
              </p:nvSpPr>
              <p:spPr>
                <a:xfrm>
                  <a:off x="2067775" y="32004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90" name="Google Shape;590;p18"/>
              <p:cNvGrpSpPr/>
              <p:nvPr/>
            </p:nvGrpSpPr>
            <p:grpSpPr>
              <a:xfrm>
                <a:off x="0" y="3657600"/>
                <a:ext cx="3751075" cy="249300"/>
                <a:chOff x="0" y="3657600"/>
                <a:chExt cx="3751075" cy="249300"/>
              </a:xfrm>
            </p:grpSpPr>
            <p:sp>
              <p:nvSpPr>
                <p:cNvPr id="591" name="Google Shape;591;p18"/>
                <p:cNvSpPr/>
                <p:nvPr/>
              </p:nvSpPr>
              <p:spPr>
                <a:xfrm>
                  <a:off x="0" y="36576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92" name="Google Shape;592;p18"/>
                <p:cNvSpPr/>
                <p:nvPr/>
              </p:nvSpPr>
              <p:spPr>
                <a:xfrm>
                  <a:off x="2654875" y="3657600"/>
                  <a:ext cx="1096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93" name="Google Shape;593;p18"/>
              <p:cNvGrpSpPr/>
              <p:nvPr/>
            </p:nvGrpSpPr>
            <p:grpSpPr>
              <a:xfrm>
                <a:off x="0" y="4114800"/>
                <a:ext cx="4712250" cy="249300"/>
                <a:chOff x="0" y="4114800"/>
                <a:chExt cx="4712250" cy="249300"/>
              </a:xfrm>
            </p:grpSpPr>
            <p:sp>
              <p:nvSpPr>
                <p:cNvPr id="594" name="Google Shape;594;p18"/>
                <p:cNvSpPr/>
                <p:nvPr/>
              </p:nvSpPr>
              <p:spPr>
                <a:xfrm>
                  <a:off x="0" y="41148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95" name="Google Shape;595;p18"/>
                <p:cNvSpPr/>
                <p:nvPr/>
              </p:nvSpPr>
              <p:spPr>
                <a:xfrm>
                  <a:off x="1207950" y="4114800"/>
                  <a:ext cx="3504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96" name="Google Shape;596;p18"/>
              <p:cNvGrpSpPr/>
              <p:nvPr/>
            </p:nvGrpSpPr>
            <p:grpSpPr>
              <a:xfrm>
                <a:off x="275350" y="4572000"/>
                <a:ext cx="4987775" cy="249300"/>
                <a:chOff x="275350" y="4572000"/>
                <a:chExt cx="4987775" cy="249300"/>
              </a:xfrm>
            </p:grpSpPr>
            <p:sp>
              <p:nvSpPr>
                <p:cNvPr id="597" name="Google Shape;597;p18"/>
                <p:cNvSpPr/>
                <p:nvPr/>
              </p:nvSpPr>
              <p:spPr>
                <a:xfrm>
                  <a:off x="275350" y="45720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98" name="Google Shape;598;p18"/>
                <p:cNvSpPr/>
                <p:nvPr/>
              </p:nvSpPr>
              <p:spPr>
                <a:xfrm>
                  <a:off x="2556175" y="45720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99" name="Google Shape;599;p18"/>
                <p:cNvSpPr/>
                <p:nvPr/>
              </p:nvSpPr>
              <p:spPr>
                <a:xfrm>
                  <a:off x="3652425" y="4572000"/>
                  <a:ext cx="1610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00" name="Google Shape;600;p18"/>
              <p:cNvGrpSpPr/>
              <p:nvPr/>
            </p:nvGrpSpPr>
            <p:grpSpPr>
              <a:xfrm>
                <a:off x="275350" y="5029200"/>
                <a:ext cx="4707075" cy="249300"/>
                <a:chOff x="275350" y="5029200"/>
                <a:chExt cx="4707075" cy="249300"/>
              </a:xfrm>
            </p:grpSpPr>
            <p:sp>
              <p:nvSpPr>
                <p:cNvPr id="601" name="Google Shape;601;p18"/>
                <p:cNvSpPr/>
                <p:nvPr/>
              </p:nvSpPr>
              <p:spPr>
                <a:xfrm>
                  <a:off x="275350" y="5029200"/>
                  <a:ext cx="561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02" name="Google Shape;602;p18"/>
                <p:cNvSpPr/>
                <p:nvPr/>
              </p:nvSpPr>
              <p:spPr>
                <a:xfrm>
                  <a:off x="1174225" y="5029200"/>
                  <a:ext cx="3808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03" name="Google Shape;603;p18"/>
              <p:cNvGrpSpPr/>
              <p:nvPr/>
            </p:nvGrpSpPr>
            <p:grpSpPr>
              <a:xfrm>
                <a:off x="275350" y="5486400"/>
                <a:ext cx="3014325" cy="249300"/>
                <a:chOff x="275350" y="5486400"/>
                <a:chExt cx="3014325" cy="249300"/>
              </a:xfrm>
            </p:grpSpPr>
            <p:sp>
              <p:nvSpPr>
                <p:cNvPr id="604" name="Google Shape;604;p18"/>
                <p:cNvSpPr/>
                <p:nvPr/>
              </p:nvSpPr>
              <p:spPr>
                <a:xfrm>
                  <a:off x="275350" y="54864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05" name="Google Shape;605;p18"/>
                <p:cNvSpPr/>
                <p:nvPr/>
              </p:nvSpPr>
              <p:spPr>
                <a:xfrm>
                  <a:off x="2556175" y="5486400"/>
                  <a:ext cx="733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06" name="Google Shape;606;p18"/>
              <p:cNvGrpSpPr/>
              <p:nvPr/>
            </p:nvGrpSpPr>
            <p:grpSpPr>
              <a:xfrm>
                <a:off x="275350" y="5943600"/>
                <a:ext cx="5538300" cy="249300"/>
                <a:chOff x="275350" y="5943600"/>
                <a:chExt cx="5538300" cy="249300"/>
              </a:xfrm>
            </p:grpSpPr>
            <p:sp>
              <p:nvSpPr>
                <p:cNvPr id="607" name="Google Shape;607;p18"/>
                <p:cNvSpPr/>
                <p:nvPr/>
              </p:nvSpPr>
              <p:spPr>
                <a:xfrm>
                  <a:off x="275350" y="59436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08" name="Google Shape;608;p18"/>
                <p:cNvSpPr/>
                <p:nvPr/>
              </p:nvSpPr>
              <p:spPr>
                <a:xfrm>
                  <a:off x="1849600" y="59436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09" name="Google Shape;609;p18"/>
                <p:cNvSpPr/>
                <p:nvPr/>
              </p:nvSpPr>
              <p:spPr>
                <a:xfrm>
                  <a:off x="3403150" y="5943600"/>
                  <a:ext cx="2410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10" name="Google Shape;610;p18"/>
              <p:cNvGrpSpPr/>
              <p:nvPr/>
            </p:nvGrpSpPr>
            <p:grpSpPr>
              <a:xfrm>
                <a:off x="275350" y="6400800"/>
                <a:ext cx="4707000" cy="249300"/>
                <a:chOff x="275350" y="6400800"/>
                <a:chExt cx="4707000" cy="249300"/>
              </a:xfrm>
            </p:grpSpPr>
            <p:sp>
              <p:nvSpPr>
                <p:cNvPr id="611" name="Google Shape;611;p18"/>
                <p:cNvSpPr/>
                <p:nvPr/>
              </p:nvSpPr>
              <p:spPr>
                <a:xfrm>
                  <a:off x="275350" y="64008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12" name="Google Shape;612;p18"/>
                <p:cNvSpPr/>
                <p:nvPr/>
              </p:nvSpPr>
              <p:spPr>
                <a:xfrm>
                  <a:off x="1423450" y="6400800"/>
                  <a:ext cx="3558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613" name="Google Shape;613;p18"/>
              <p:cNvSpPr/>
              <p:nvPr/>
            </p:nvSpPr>
            <p:spPr>
              <a:xfrm>
                <a:off x="0" y="6858000"/>
                <a:ext cx="24729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614" name="Google Shape;614;p18"/>
              <p:cNvGrpSpPr/>
              <p:nvPr/>
            </p:nvGrpSpPr>
            <p:grpSpPr>
              <a:xfrm>
                <a:off x="838950" y="7315200"/>
                <a:ext cx="4699400" cy="249300"/>
                <a:chOff x="838950" y="7284050"/>
                <a:chExt cx="4699400" cy="249300"/>
              </a:xfrm>
            </p:grpSpPr>
            <p:sp>
              <p:nvSpPr>
                <p:cNvPr id="615" name="Google Shape;615;p18"/>
                <p:cNvSpPr/>
                <p:nvPr/>
              </p:nvSpPr>
              <p:spPr>
                <a:xfrm>
                  <a:off x="838950" y="728405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16" name="Google Shape;616;p18"/>
                <p:cNvSpPr/>
                <p:nvPr/>
              </p:nvSpPr>
              <p:spPr>
                <a:xfrm>
                  <a:off x="3005450" y="7284050"/>
                  <a:ext cx="253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617" name="Google Shape;617;p18"/>
              <p:cNvSpPr/>
              <p:nvPr/>
            </p:nvSpPr>
            <p:spPr>
              <a:xfrm>
                <a:off x="838950" y="7772400"/>
                <a:ext cx="37797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618" name="Google Shape;618;p18"/>
              <p:cNvGrpSpPr/>
              <p:nvPr/>
            </p:nvGrpSpPr>
            <p:grpSpPr>
              <a:xfrm>
                <a:off x="838950" y="8229600"/>
                <a:ext cx="4423950" cy="249300"/>
                <a:chOff x="838950" y="8229600"/>
                <a:chExt cx="4423950" cy="249300"/>
              </a:xfrm>
            </p:grpSpPr>
            <p:sp>
              <p:nvSpPr>
                <p:cNvPr id="619" name="Google Shape;619;p18"/>
                <p:cNvSpPr/>
                <p:nvPr/>
              </p:nvSpPr>
              <p:spPr>
                <a:xfrm>
                  <a:off x="838950" y="82296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0" name="Google Shape;620;p18"/>
                <p:cNvSpPr/>
                <p:nvPr/>
              </p:nvSpPr>
              <p:spPr>
                <a:xfrm>
                  <a:off x="2618400" y="82296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21" name="Google Shape;621;p18"/>
              <p:cNvGrpSpPr/>
              <p:nvPr/>
            </p:nvGrpSpPr>
            <p:grpSpPr>
              <a:xfrm>
                <a:off x="838950" y="8686800"/>
                <a:ext cx="4424025" cy="249300"/>
                <a:chOff x="838950" y="8686800"/>
                <a:chExt cx="4424025" cy="249300"/>
              </a:xfrm>
            </p:grpSpPr>
            <p:sp>
              <p:nvSpPr>
                <p:cNvPr id="622" name="Google Shape;622;p18"/>
                <p:cNvSpPr/>
                <p:nvPr/>
              </p:nvSpPr>
              <p:spPr>
                <a:xfrm>
                  <a:off x="838950" y="86868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3" name="Google Shape;623;p18"/>
                <p:cNvSpPr/>
                <p:nvPr/>
              </p:nvSpPr>
              <p:spPr>
                <a:xfrm>
                  <a:off x="3465375" y="8686800"/>
                  <a:ext cx="1797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24" name="Google Shape;624;p18"/>
              <p:cNvGrpSpPr/>
              <p:nvPr/>
            </p:nvGrpSpPr>
            <p:grpSpPr>
              <a:xfrm>
                <a:off x="0" y="9144000"/>
                <a:ext cx="6109950" cy="249300"/>
                <a:chOff x="0" y="9144000"/>
                <a:chExt cx="6109950" cy="249300"/>
              </a:xfrm>
            </p:grpSpPr>
            <p:sp>
              <p:nvSpPr>
                <p:cNvPr id="625" name="Google Shape;625;p18"/>
                <p:cNvSpPr/>
                <p:nvPr/>
              </p:nvSpPr>
              <p:spPr>
                <a:xfrm>
                  <a:off x="0" y="91440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6" name="Google Shape;626;p18"/>
                <p:cNvSpPr/>
                <p:nvPr/>
              </p:nvSpPr>
              <p:spPr>
                <a:xfrm>
                  <a:off x="1207950" y="9144000"/>
                  <a:ext cx="490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27" name="Google Shape;627;p18"/>
              <p:cNvGrpSpPr/>
              <p:nvPr/>
            </p:nvGrpSpPr>
            <p:grpSpPr>
              <a:xfrm>
                <a:off x="277800" y="9601200"/>
                <a:ext cx="6382750" cy="249300"/>
                <a:chOff x="277800" y="9601200"/>
                <a:chExt cx="6382750" cy="249300"/>
              </a:xfrm>
            </p:grpSpPr>
            <p:sp>
              <p:nvSpPr>
                <p:cNvPr id="628" name="Google Shape;628;p18"/>
                <p:cNvSpPr/>
                <p:nvPr/>
              </p:nvSpPr>
              <p:spPr>
                <a:xfrm>
                  <a:off x="277800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9" name="Google Shape;629;p18"/>
                <p:cNvSpPr/>
                <p:nvPr/>
              </p:nvSpPr>
              <p:spPr>
                <a:xfrm>
                  <a:off x="2556175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0" name="Google Shape;630;p18"/>
                <p:cNvSpPr/>
                <p:nvPr/>
              </p:nvSpPr>
              <p:spPr>
                <a:xfrm>
                  <a:off x="4764250" y="9601200"/>
                  <a:ext cx="1896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31" name="Google Shape;631;p18"/>
              <p:cNvGrpSpPr/>
              <p:nvPr/>
            </p:nvGrpSpPr>
            <p:grpSpPr>
              <a:xfrm>
                <a:off x="0" y="10058400"/>
                <a:ext cx="6109850" cy="249300"/>
                <a:chOff x="0" y="10058400"/>
                <a:chExt cx="6109850" cy="249300"/>
              </a:xfrm>
            </p:grpSpPr>
            <p:sp>
              <p:nvSpPr>
                <p:cNvPr id="632" name="Google Shape;632;p18"/>
                <p:cNvSpPr/>
                <p:nvPr/>
              </p:nvSpPr>
              <p:spPr>
                <a:xfrm>
                  <a:off x="0" y="10058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3" name="Google Shape;633;p18"/>
                <p:cNvSpPr/>
                <p:nvPr/>
              </p:nvSpPr>
              <p:spPr>
                <a:xfrm>
                  <a:off x="1782050" y="10058400"/>
                  <a:ext cx="4327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634" name="Google Shape;634;p18"/>
            <p:cNvSpPr/>
            <p:nvPr/>
          </p:nvSpPr>
          <p:spPr>
            <a:xfrm>
              <a:off x="495300" y="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18"/>
            <p:cNvSpPr/>
            <p:nvPr/>
          </p:nvSpPr>
          <p:spPr>
            <a:xfrm>
              <a:off x="495300" y="45633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18"/>
            <p:cNvSpPr/>
            <p:nvPr/>
          </p:nvSpPr>
          <p:spPr>
            <a:xfrm>
              <a:off x="495300" y="91266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18"/>
            <p:cNvSpPr/>
            <p:nvPr/>
          </p:nvSpPr>
          <p:spPr>
            <a:xfrm>
              <a:off x="495300" y="136899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18"/>
            <p:cNvSpPr/>
            <p:nvPr/>
          </p:nvSpPr>
          <p:spPr>
            <a:xfrm>
              <a:off x="495300" y="182532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18"/>
            <p:cNvSpPr/>
            <p:nvPr/>
          </p:nvSpPr>
          <p:spPr>
            <a:xfrm>
              <a:off x="495300" y="228165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18"/>
            <p:cNvSpPr/>
            <p:nvPr/>
          </p:nvSpPr>
          <p:spPr>
            <a:xfrm>
              <a:off x="495300" y="273798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18"/>
            <p:cNvSpPr/>
            <p:nvPr/>
          </p:nvSpPr>
          <p:spPr>
            <a:xfrm>
              <a:off x="495300" y="319431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2" name="Google Shape;642;p18"/>
            <p:cNvSpPr/>
            <p:nvPr/>
          </p:nvSpPr>
          <p:spPr>
            <a:xfrm>
              <a:off x="495300" y="365064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18"/>
            <p:cNvSpPr/>
            <p:nvPr/>
          </p:nvSpPr>
          <p:spPr>
            <a:xfrm>
              <a:off x="495300" y="4106976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18"/>
            <p:cNvSpPr/>
            <p:nvPr/>
          </p:nvSpPr>
          <p:spPr>
            <a:xfrm>
              <a:off x="495300" y="4563307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18"/>
            <p:cNvSpPr/>
            <p:nvPr/>
          </p:nvSpPr>
          <p:spPr>
            <a:xfrm>
              <a:off x="495300" y="501963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6" name="Google Shape;646;p18"/>
            <p:cNvSpPr/>
            <p:nvPr/>
          </p:nvSpPr>
          <p:spPr>
            <a:xfrm>
              <a:off x="495300" y="547596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18"/>
            <p:cNvSpPr/>
            <p:nvPr/>
          </p:nvSpPr>
          <p:spPr>
            <a:xfrm>
              <a:off x="495300" y="5932299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18"/>
            <p:cNvSpPr/>
            <p:nvPr/>
          </p:nvSpPr>
          <p:spPr>
            <a:xfrm>
              <a:off x="495300" y="638863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18"/>
            <p:cNvSpPr/>
            <p:nvPr/>
          </p:nvSpPr>
          <p:spPr>
            <a:xfrm>
              <a:off x="495300" y="684496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0" name="Google Shape;650;p18"/>
            <p:cNvSpPr/>
            <p:nvPr/>
          </p:nvSpPr>
          <p:spPr>
            <a:xfrm>
              <a:off x="495300" y="730129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18"/>
            <p:cNvSpPr/>
            <p:nvPr/>
          </p:nvSpPr>
          <p:spPr>
            <a:xfrm>
              <a:off x="495300" y="775762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18"/>
            <p:cNvSpPr/>
            <p:nvPr/>
          </p:nvSpPr>
          <p:spPr>
            <a:xfrm>
              <a:off x="495300" y="821395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3" name="Google Shape;653;p18"/>
            <p:cNvSpPr/>
            <p:nvPr/>
          </p:nvSpPr>
          <p:spPr>
            <a:xfrm>
              <a:off x="495300" y="867028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4" name="Google Shape;654;p18"/>
            <p:cNvSpPr/>
            <p:nvPr/>
          </p:nvSpPr>
          <p:spPr>
            <a:xfrm>
              <a:off x="495300" y="912661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p18"/>
            <p:cNvSpPr/>
            <p:nvPr/>
          </p:nvSpPr>
          <p:spPr>
            <a:xfrm>
              <a:off x="495300" y="958294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6" name="Google Shape;656;p18"/>
            <p:cNvSpPr/>
            <p:nvPr/>
          </p:nvSpPr>
          <p:spPr>
            <a:xfrm>
              <a:off x="495300" y="1003927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57" name="Google Shape;657;p18"/>
          <p:cNvSpPr/>
          <p:nvPr/>
        </p:nvSpPr>
        <p:spPr>
          <a:xfrm>
            <a:off x="7806225" y="8039100"/>
            <a:ext cx="3966600" cy="2259300"/>
          </a:xfrm>
          <a:prstGeom prst="triangle">
            <a:avLst>
              <a:gd fmla="val 50000" name="adj"/>
            </a:avLst>
          </a:prstGeom>
          <a:gradFill>
            <a:gsLst>
              <a:gs pos="0">
                <a:srgbClr val="1E55A3">
                  <a:alpha val="75294"/>
                </a:srgbClr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8" name="Google Shape;658;p18"/>
          <p:cNvSpPr/>
          <p:nvPr/>
        </p:nvSpPr>
        <p:spPr>
          <a:xfrm>
            <a:off x="16306950" y="5924550"/>
            <a:ext cx="1981200" cy="4362450"/>
          </a:xfrm>
          <a:custGeom>
            <a:rect b="b" l="l" r="r" t="t"/>
            <a:pathLst>
              <a:path extrusionOk="0" h="174498" w="79248">
                <a:moveTo>
                  <a:pt x="79248" y="0"/>
                </a:moveTo>
                <a:lnTo>
                  <a:pt x="79248" y="174498"/>
                </a:lnTo>
                <a:lnTo>
                  <a:pt x="56388" y="174498"/>
                </a:lnTo>
                <a:lnTo>
                  <a:pt x="0" y="92964"/>
                </a:lnTo>
                <a:close/>
              </a:path>
            </a:pathLst>
          </a:custGeom>
          <a:gradFill>
            <a:gsLst>
              <a:gs pos="0">
                <a:srgbClr val="1E55A3"/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</p:sp>
      <p:sp>
        <p:nvSpPr>
          <p:cNvPr id="659" name="Google Shape;659;p18"/>
          <p:cNvSpPr txBox="1"/>
          <p:nvPr/>
        </p:nvSpPr>
        <p:spPr>
          <a:xfrm>
            <a:off x="1401900" y="1257300"/>
            <a:ext cx="150000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5 -</a:t>
            </a: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 WHICH OF THE FOLLOWING BOOTSTRAP STYLES ARE USED TO CREATE A JUSTIFIED TABS NAVIGATION?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</p:txBody>
      </p:sp>
      <p:sp>
        <p:nvSpPr>
          <p:cNvPr id="660" name="Google Shape;660;p18"/>
          <p:cNvSpPr/>
          <p:nvPr/>
        </p:nvSpPr>
        <p:spPr>
          <a:xfrm>
            <a:off x="1438275" y="2571750"/>
            <a:ext cx="2057400" cy="104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61" name="Google Shape;661;p18"/>
          <p:cNvGrpSpPr/>
          <p:nvPr/>
        </p:nvGrpSpPr>
        <p:grpSpPr>
          <a:xfrm>
            <a:off x="2133600" y="2914650"/>
            <a:ext cx="15144900" cy="5322950"/>
            <a:chOff x="2133600" y="2914650"/>
            <a:chExt cx="15144900" cy="5322950"/>
          </a:xfrm>
        </p:grpSpPr>
        <p:sp>
          <p:nvSpPr>
            <p:cNvPr id="662" name="Google Shape;662;p18"/>
            <p:cNvSpPr txBox="1"/>
            <p:nvPr/>
          </p:nvSpPr>
          <p:spPr>
            <a:xfrm>
              <a:off x="2133600" y="2914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A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.nav, .nav-tabs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663" name="Google Shape;663;p18"/>
            <p:cNvSpPr txBox="1"/>
            <p:nvPr/>
          </p:nvSpPr>
          <p:spPr>
            <a:xfrm>
              <a:off x="2133600" y="44196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B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.nav, .nav-pills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664" name="Google Shape;664;p18"/>
            <p:cNvSpPr txBox="1"/>
            <p:nvPr/>
          </p:nvSpPr>
          <p:spPr>
            <a:xfrm>
              <a:off x="2133600" y="5955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C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.nav, .nav-pills, .nav-stacked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665" name="Google Shape;665;p18"/>
            <p:cNvSpPr txBox="1"/>
            <p:nvPr/>
          </p:nvSpPr>
          <p:spPr>
            <a:xfrm>
              <a:off x="2133600" y="74987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D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.nav, .nav-tabs, .nav-justified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666" name="Google Shape;666;p18"/>
          <p:cNvGrpSpPr/>
          <p:nvPr/>
        </p:nvGrpSpPr>
        <p:grpSpPr>
          <a:xfrm>
            <a:off x="15503100" y="-9525"/>
            <a:ext cx="2795300" cy="3250187"/>
            <a:chOff x="15503100" y="-9525"/>
            <a:chExt cx="2795300" cy="3250187"/>
          </a:xfrm>
        </p:grpSpPr>
        <p:sp>
          <p:nvSpPr>
            <p:cNvPr id="667" name="Google Shape;667;p18"/>
            <p:cNvSpPr/>
            <p:nvPr/>
          </p:nvSpPr>
          <p:spPr>
            <a:xfrm rot="10800000">
              <a:off x="15503100" y="-8038"/>
              <a:ext cx="2784900" cy="3248700"/>
            </a:xfrm>
            <a:prstGeom prst="rtTriangle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18"/>
            <p:cNvSpPr/>
            <p:nvPr/>
          </p:nvSpPr>
          <p:spPr>
            <a:xfrm>
              <a:off x="15976025" y="-9525"/>
              <a:ext cx="2322375" cy="2649675"/>
            </a:xfrm>
            <a:custGeom>
              <a:rect b="b" l="l" r="r" t="t"/>
              <a:pathLst>
                <a:path extrusionOk="0" h="105987" w="92895">
                  <a:moveTo>
                    <a:pt x="0" y="0"/>
                  </a:moveTo>
                  <a:lnTo>
                    <a:pt x="92895" y="105987"/>
                  </a:lnTo>
                  <a:lnTo>
                    <a:pt x="92895" y="88531"/>
                  </a:lnTo>
                  <a:lnTo>
                    <a:pt x="16625" y="0"/>
                  </a:lnTo>
                  <a:close/>
                </a:path>
              </a:pathLst>
            </a:custGeom>
            <a:gradFill>
              <a:gsLst>
                <a:gs pos="0">
                  <a:srgbClr val="1E55A3"/>
                </a:gs>
                <a:gs pos="34000">
                  <a:srgbClr val="8FAAD1"/>
                </a:gs>
                <a:gs pos="100000">
                  <a:srgbClr val="FFFFFF">
                    <a:alpha val="0"/>
                  </a:srgbClr>
                </a:gs>
              </a:gsLst>
              <a:lin ang="2700006" scaled="0"/>
            </a:gradFill>
            <a:ln>
              <a:noFill/>
            </a:ln>
          </p:spPr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p19"/>
          <p:cNvSpPr/>
          <p:nvPr/>
        </p:nvSpPr>
        <p:spPr>
          <a:xfrm>
            <a:off x="150" y="0"/>
            <a:ext cx="18288000" cy="10287000"/>
          </a:xfrm>
          <a:prstGeom prst="rect">
            <a:avLst/>
          </a:prstGeom>
          <a:solidFill>
            <a:srgbClr val="164F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74" name="Google Shape;674;p19"/>
          <p:cNvGrpSpPr/>
          <p:nvPr/>
        </p:nvGrpSpPr>
        <p:grpSpPr>
          <a:xfrm>
            <a:off x="495300" y="0"/>
            <a:ext cx="7041550" cy="10287975"/>
            <a:chOff x="495300" y="0"/>
            <a:chExt cx="7041550" cy="10287975"/>
          </a:xfrm>
        </p:grpSpPr>
        <p:grpSp>
          <p:nvGrpSpPr>
            <p:cNvPr id="675" name="Google Shape;675;p19"/>
            <p:cNvGrpSpPr/>
            <p:nvPr/>
          </p:nvGrpSpPr>
          <p:grpSpPr>
            <a:xfrm>
              <a:off x="876300" y="0"/>
              <a:ext cx="6660550" cy="10287085"/>
              <a:chOff x="0" y="0"/>
              <a:chExt cx="6660550" cy="10307700"/>
            </a:xfrm>
          </p:grpSpPr>
          <p:grpSp>
            <p:nvGrpSpPr>
              <p:cNvPr id="676" name="Google Shape;676;p19"/>
              <p:cNvGrpSpPr/>
              <p:nvPr/>
            </p:nvGrpSpPr>
            <p:grpSpPr>
              <a:xfrm>
                <a:off x="0" y="0"/>
                <a:ext cx="3865550" cy="249300"/>
                <a:chOff x="0" y="0"/>
                <a:chExt cx="3865550" cy="249300"/>
              </a:xfrm>
            </p:grpSpPr>
            <p:sp>
              <p:nvSpPr>
                <p:cNvPr id="677" name="Google Shape;677;p19"/>
                <p:cNvSpPr/>
                <p:nvPr/>
              </p:nvSpPr>
              <p:spPr>
                <a:xfrm>
                  <a:off x="0" y="0"/>
                  <a:ext cx="862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78" name="Google Shape;678;p19"/>
                <p:cNvSpPr/>
                <p:nvPr/>
              </p:nvSpPr>
              <p:spPr>
                <a:xfrm>
                  <a:off x="1194950" y="0"/>
                  <a:ext cx="2670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79" name="Google Shape;679;p19"/>
              <p:cNvGrpSpPr/>
              <p:nvPr/>
            </p:nvGrpSpPr>
            <p:grpSpPr>
              <a:xfrm>
                <a:off x="275350" y="457200"/>
                <a:ext cx="3029000" cy="249300"/>
                <a:chOff x="0" y="0"/>
                <a:chExt cx="3029000" cy="249300"/>
              </a:xfrm>
            </p:grpSpPr>
            <p:sp>
              <p:nvSpPr>
                <p:cNvPr id="680" name="Google Shape;680;p19"/>
                <p:cNvSpPr/>
                <p:nvPr/>
              </p:nvSpPr>
              <p:spPr>
                <a:xfrm>
                  <a:off x="0" y="0"/>
                  <a:ext cx="1958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81" name="Google Shape;681;p19"/>
                <p:cNvSpPr/>
                <p:nvPr/>
              </p:nvSpPr>
              <p:spPr>
                <a:xfrm>
                  <a:off x="2296400" y="0"/>
                  <a:ext cx="732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82" name="Google Shape;682;p19"/>
              <p:cNvGrpSpPr/>
              <p:nvPr/>
            </p:nvGrpSpPr>
            <p:grpSpPr>
              <a:xfrm>
                <a:off x="0" y="914400"/>
                <a:ext cx="3699350" cy="249300"/>
                <a:chOff x="0" y="914400"/>
                <a:chExt cx="3699350" cy="249300"/>
              </a:xfrm>
            </p:grpSpPr>
            <p:sp>
              <p:nvSpPr>
                <p:cNvPr id="683" name="Google Shape;683;p19"/>
                <p:cNvSpPr/>
                <p:nvPr/>
              </p:nvSpPr>
              <p:spPr>
                <a:xfrm>
                  <a:off x="0" y="9144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84" name="Google Shape;684;p19"/>
                <p:cNvSpPr/>
                <p:nvPr/>
              </p:nvSpPr>
              <p:spPr>
                <a:xfrm>
                  <a:off x="1569025" y="9144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85" name="Google Shape;685;p19"/>
                <p:cNvSpPr/>
                <p:nvPr/>
              </p:nvSpPr>
              <p:spPr>
                <a:xfrm>
                  <a:off x="3117350" y="914400"/>
                  <a:ext cx="58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86" name="Google Shape;686;p19"/>
              <p:cNvGrpSpPr/>
              <p:nvPr/>
            </p:nvGrpSpPr>
            <p:grpSpPr>
              <a:xfrm>
                <a:off x="0" y="1371600"/>
                <a:ext cx="2280725" cy="249300"/>
                <a:chOff x="0" y="1371600"/>
                <a:chExt cx="2280725" cy="249300"/>
              </a:xfrm>
            </p:grpSpPr>
            <p:sp>
              <p:nvSpPr>
                <p:cNvPr id="687" name="Google Shape;687;p19"/>
                <p:cNvSpPr/>
                <p:nvPr/>
              </p:nvSpPr>
              <p:spPr>
                <a:xfrm>
                  <a:off x="0" y="13716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88" name="Google Shape;688;p19"/>
                <p:cNvSpPr/>
                <p:nvPr/>
              </p:nvSpPr>
              <p:spPr>
                <a:xfrm>
                  <a:off x="1117025" y="1371600"/>
                  <a:ext cx="1163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689" name="Google Shape;689;p19"/>
              <p:cNvSpPr/>
              <p:nvPr/>
            </p:nvSpPr>
            <p:spPr>
              <a:xfrm>
                <a:off x="0" y="1828800"/>
                <a:ext cx="33042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690" name="Google Shape;690;p19"/>
              <p:cNvGrpSpPr/>
              <p:nvPr/>
            </p:nvGrpSpPr>
            <p:grpSpPr>
              <a:xfrm>
                <a:off x="275350" y="2286000"/>
                <a:ext cx="3014225" cy="249300"/>
                <a:chOff x="275350" y="2286000"/>
                <a:chExt cx="3014225" cy="249300"/>
              </a:xfrm>
            </p:grpSpPr>
            <p:sp>
              <p:nvSpPr>
                <p:cNvPr id="691" name="Google Shape;691;p19"/>
                <p:cNvSpPr/>
                <p:nvPr/>
              </p:nvSpPr>
              <p:spPr>
                <a:xfrm>
                  <a:off x="275350" y="228600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92" name="Google Shape;692;p19"/>
                <p:cNvSpPr/>
                <p:nvPr/>
              </p:nvSpPr>
              <p:spPr>
                <a:xfrm>
                  <a:off x="2436675" y="2286000"/>
                  <a:ext cx="85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693" name="Google Shape;693;p19"/>
              <p:cNvSpPr/>
              <p:nvPr/>
            </p:nvSpPr>
            <p:spPr>
              <a:xfrm>
                <a:off x="0" y="2743200"/>
                <a:ext cx="40731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694" name="Google Shape;694;p19"/>
              <p:cNvGrpSpPr/>
              <p:nvPr/>
            </p:nvGrpSpPr>
            <p:grpSpPr>
              <a:xfrm>
                <a:off x="275350" y="3200400"/>
                <a:ext cx="4436925" cy="249300"/>
                <a:chOff x="275350" y="3200400"/>
                <a:chExt cx="4436925" cy="249300"/>
              </a:xfrm>
            </p:grpSpPr>
            <p:sp>
              <p:nvSpPr>
                <p:cNvPr id="695" name="Google Shape;695;p19"/>
                <p:cNvSpPr/>
                <p:nvPr/>
              </p:nvSpPr>
              <p:spPr>
                <a:xfrm>
                  <a:off x="275350" y="3200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96" name="Google Shape;696;p19"/>
                <p:cNvSpPr/>
                <p:nvPr/>
              </p:nvSpPr>
              <p:spPr>
                <a:xfrm>
                  <a:off x="2067775" y="32004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97" name="Google Shape;697;p19"/>
              <p:cNvGrpSpPr/>
              <p:nvPr/>
            </p:nvGrpSpPr>
            <p:grpSpPr>
              <a:xfrm>
                <a:off x="0" y="3657600"/>
                <a:ext cx="3751075" cy="249300"/>
                <a:chOff x="0" y="3657600"/>
                <a:chExt cx="3751075" cy="249300"/>
              </a:xfrm>
            </p:grpSpPr>
            <p:sp>
              <p:nvSpPr>
                <p:cNvPr id="698" name="Google Shape;698;p19"/>
                <p:cNvSpPr/>
                <p:nvPr/>
              </p:nvSpPr>
              <p:spPr>
                <a:xfrm>
                  <a:off x="0" y="36576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99" name="Google Shape;699;p19"/>
                <p:cNvSpPr/>
                <p:nvPr/>
              </p:nvSpPr>
              <p:spPr>
                <a:xfrm>
                  <a:off x="2654875" y="3657600"/>
                  <a:ext cx="1096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00" name="Google Shape;700;p19"/>
              <p:cNvGrpSpPr/>
              <p:nvPr/>
            </p:nvGrpSpPr>
            <p:grpSpPr>
              <a:xfrm>
                <a:off x="0" y="4114800"/>
                <a:ext cx="4712250" cy="249300"/>
                <a:chOff x="0" y="4114800"/>
                <a:chExt cx="4712250" cy="249300"/>
              </a:xfrm>
            </p:grpSpPr>
            <p:sp>
              <p:nvSpPr>
                <p:cNvPr id="701" name="Google Shape;701;p19"/>
                <p:cNvSpPr/>
                <p:nvPr/>
              </p:nvSpPr>
              <p:spPr>
                <a:xfrm>
                  <a:off x="0" y="41148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02" name="Google Shape;702;p19"/>
                <p:cNvSpPr/>
                <p:nvPr/>
              </p:nvSpPr>
              <p:spPr>
                <a:xfrm>
                  <a:off x="1207950" y="4114800"/>
                  <a:ext cx="3504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03" name="Google Shape;703;p19"/>
              <p:cNvGrpSpPr/>
              <p:nvPr/>
            </p:nvGrpSpPr>
            <p:grpSpPr>
              <a:xfrm>
                <a:off x="275350" y="4572000"/>
                <a:ext cx="4987775" cy="249300"/>
                <a:chOff x="275350" y="4572000"/>
                <a:chExt cx="4987775" cy="249300"/>
              </a:xfrm>
            </p:grpSpPr>
            <p:sp>
              <p:nvSpPr>
                <p:cNvPr id="704" name="Google Shape;704;p19"/>
                <p:cNvSpPr/>
                <p:nvPr/>
              </p:nvSpPr>
              <p:spPr>
                <a:xfrm>
                  <a:off x="275350" y="45720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05" name="Google Shape;705;p19"/>
                <p:cNvSpPr/>
                <p:nvPr/>
              </p:nvSpPr>
              <p:spPr>
                <a:xfrm>
                  <a:off x="2556175" y="45720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06" name="Google Shape;706;p19"/>
                <p:cNvSpPr/>
                <p:nvPr/>
              </p:nvSpPr>
              <p:spPr>
                <a:xfrm>
                  <a:off x="3652425" y="4572000"/>
                  <a:ext cx="1610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07" name="Google Shape;707;p19"/>
              <p:cNvGrpSpPr/>
              <p:nvPr/>
            </p:nvGrpSpPr>
            <p:grpSpPr>
              <a:xfrm>
                <a:off x="275350" y="5029200"/>
                <a:ext cx="4707075" cy="249300"/>
                <a:chOff x="275350" y="5029200"/>
                <a:chExt cx="4707075" cy="249300"/>
              </a:xfrm>
            </p:grpSpPr>
            <p:sp>
              <p:nvSpPr>
                <p:cNvPr id="708" name="Google Shape;708;p19"/>
                <p:cNvSpPr/>
                <p:nvPr/>
              </p:nvSpPr>
              <p:spPr>
                <a:xfrm>
                  <a:off x="275350" y="5029200"/>
                  <a:ext cx="561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09" name="Google Shape;709;p19"/>
                <p:cNvSpPr/>
                <p:nvPr/>
              </p:nvSpPr>
              <p:spPr>
                <a:xfrm>
                  <a:off x="1174225" y="5029200"/>
                  <a:ext cx="3808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10" name="Google Shape;710;p19"/>
              <p:cNvGrpSpPr/>
              <p:nvPr/>
            </p:nvGrpSpPr>
            <p:grpSpPr>
              <a:xfrm>
                <a:off x="275350" y="5486400"/>
                <a:ext cx="3014325" cy="249300"/>
                <a:chOff x="275350" y="5486400"/>
                <a:chExt cx="3014325" cy="249300"/>
              </a:xfrm>
            </p:grpSpPr>
            <p:sp>
              <p:nvSpPr>
                <p:cNvPr id="711" name="Google Shape;711;p19"/>
                <p:cNvSpPr/>
                <p:nvPr/>
              </p:nvSpPr>
              <p:spPr>
                <a:xfrm>
                  <a:off x="275350" y="54864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12" name="Google Shape;712;p19"/>
                <p:cNvSpPr/>
                <p:nvPr/>
              </p:nvSpPr>
              <p:spPr>
                <a:xfrm>
                  <a:off x="2556175" y="5486400"/>
                  <a:ext cx="733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13" name="Google Shape;713;p19"/>
              <p:cNvGrpSpPr/>
              <p:nvPr/>
            </p:nvGrpSpPr>
            <p:grpSpPr>
              <a:xfrm>
                <a:off x="275350" y="5943600"/>
                <a:ext cx="5538300" cy="249300"/>
                <a:chOff x="275350" y="5943600"/>
                <a:chExt cx="5538300" cy="249300"/>
              </a:xfrm>
            </p:grpSpPr>
            <p:sp>
              <p:nvSpPr>
                <p:cNvPr id="714" name="Google Shape;714;p19"/>
                <p:cNvSpPr/>
                <p:nvPr/>
              </p:nvSpPr>
              <p:spPr>
                <a:xfrm>
                  <a:off x="275350" y="59436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15" name="Google Shape;715;p19"/>
                <p:cNvSpPr/>
                <p:nvPr/>
              </p:nvSpPr>
              <p:spPr>
                <a:xfrm>
                  <a:off x="1849600" y="59436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16" name="Google Shape;716;p19"/>
                <p:cNvSpPr/>
                <p:nvPr/>
              </p:nvSpPr>
              <p:spPr>
                <a:xfrm>
                  <a:off x="3403150" y="5943600"/>
                  <a:ext cx="2410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17" name="Google Shape;717;p19"/>
              <p:cNvGrpSpPr/>
              <p:nvPr/>
            </p:nvGrpSpPr>
            <p:grpSpPr>
              <a:xfrm>
                <a:off x="275350" y="6400800"/>
                <a:ext cx="4707000" cy="249300"/>
                <a:chOff x="275350" y="6400800"/>
                <a:chExt cx="4707000" cy="249300"/>
              </a:xfrm>
            </p:grpSpPr>
            <p:sp>
              <p:nvSpPr>
                <p:cNvPr id="718" name="Google Shape;718;p19"/>
                <p:cNvSpPr/>
                <p:nvPr/>
              </p:nvSpPr>
              <p:spPr>
                <a:xfrm>
                  <a:off x="275350" y="64008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19" name="Google Shape;719;p19"/>
                <p:cNvSpPr/>
                <p:nvPr/>
              </p:nvSpPr>
              <p:spPr>
                <a:xfrm>
                  <a:off x="1423450" y="6400800"/>
                  <a:ext cx="3558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720" name="Google Shape;720;p19"/>
              <p:cNvSpPr/>
              <p:nvPr/>
            </p:nvSpPr>
            <p:spPr>
              <a:xfrm>
                <a:off x="0" y="6858000"/>
                <a:ext cx="24729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721" name="Google Shape;721;p19"/>
              <p:cNvGrpSpPr/>
              <p:nvPr/>
            </p:nvGrpSpPr>
            <p:grpSpPr>
              <a:xfrm>
                <a:off x="838950" y="7315200"/>
                <a:ext cx="4699400" cy="249300"/>
                <a:chOff x="838950" y="7284050"/>
                <a:chExt cx="4699400" cy="249300"/>
              </a:xfrm>
            </p:grpSpPr>
            <p:sp>
              <p:nvSpPr>
                <p:cNvPr id="722" name="Google Shape;722;p19"/>
                <p:cNvSpPr/>
                <p:nvPr/>
              </p:nvSpPr>
              <p:spPr>
                <a:xfrm>
                  <a:off x="838950" y="728405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23" name="Google Shape;723;p19"/>
                <p:cNvSpPr/>
                <p:nvPr/>
              </p:nvSpPr>
              <p:spPr>
                <a:xfrm>
                  <a:off x="3005450" y="7284050"/>
                  <a:ext cx="253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724" name="Google Shape;724;p19"/>
              <p:cNvSpPr/>
              <p:nvPr/>
            </p:nvSpPr>
            <p:spPr>
              <a:xfrm>
                <a:off x="838950" y="7772400"/>
                <a:ext cx="37797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725" name="Google Shape;725;p19"/>
              <p:cNvGrpSpPr/>
              <p:nvPr/>
            </p:nvGrpSpPr>
            <p:grpSpPr>
              <a:xfrm>
                <a:off x="838950" y="8229600"/>
                <a:ext cx="4423950" cy="249300"/>
                <a:chOff x="838950" y="8229600"/>
                <a:chExt cx="4423950" cy="249300"/>
              </a:xfrm>
            </p:grpSpPr>
            <p:sp>
              <p:nvSpPr>
                <p:cNvPr id="726" name="Google Shape;726;p19"/>
                <p:cNvSpPr/>
                <p:nvPr/>
              </p:nvSpPr>
              <p:spPr>
                <a:xfrm>
                  <a:off x="838950" y="82296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27" name="Google Shape;727;p19"/>
                <p:cNvSpPr/>
                <p:nvPr/>
              </p:nvSpPr>
              <p:spPr>
                <a:xfrm>
                  <a:off x="2618400" y="82296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28" name="Google Shape;728;p19"/>
              <p:cNvGrpSpPr/>
              <p:nvPr/>
            </p:nvGrpSpPr>
            <p:grpSpPr>
              <a:xfrm>
                <a:off x="838950" y="8686800"/>
                <a:ext cx="4424025" cy="249300"/>
                <a:chOff x="838950" y="8686800"/>
                <a:chExt cx="4424025" cy="249300"/>
              </a:xfrm>
            </p:grpSpPr>
            <p:sp>
              <p:nvSpPr>
                <p:cNvPr id="729" name="Google Shape;729;p19"/>
                <p:cNvSpPr/>
                <p:nvPr/>
              </p:nvSpPr>
              <p:spPr>
                <a:xfrm>
                  <a:off x="838950" y="86868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30" name="Google Shape;730;p19"/>
                <p:cNvSpPr/>
                <p:nvPr/>
              </p:nvSpPr>
              <p:spPr>
                <a:xfrm>
                  <a:off x="3465375" y="8686800"/>
                  <a:ext cx="1797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31" name="Google Shape;731;p19"/>
              <p:cNvGrpSpPr/>
              <p:nvPr/>
            </p:nvGrpSpPr>
            <p:grpSpPr>
              <a:xfrm>
                <a:off x="0" y="9144000"/>
                <a:ext cx="6109950" cy="249300"/>
                <a:chOff x="0" y="9144000"/>
                <a:chExt cx="6109950" cy="249300"/>
              </a:xfrm>
            </p:grpSpPr>
            <p:sp>
              <p:nvSpPr>
                <p:cNvPr id="732" name="Google Shape;732;p19"/>
                <p:cNvSpPr/>
                <p:nvPr/>
              </p:nvSpPr>
              <p:spPr>
                <a:xfrm>
                  <a:off x="0" y="91440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33" name="Google Shape;733;p19"/>
                <p:cNvSpPr/>
                <p:nvPr/>
              </p:nvSpPr>
              <p:spPr>
                <a:xfrm>
                  <a:off x="1207950" y="9144000"/>
                  <a:ext cx="490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34" name="Google Shape;734;p19"/>
              <p:cNvGrpSpPr/>
              <p:nvPr/>
            </p:nvGrpSpPr>
            <p:grpSpPr>
              <a:xfrm>
                <a:off x="277800" y="9601200"/>
                <a:ext cx="6382750" cy="249300"/>
                <a:chOff x="277800" y="9601200"/>
                <a:chExt cx="6382750" cy="249300"/>
              </a:xfrm>
            </p:grpSpPr>
            <p:sp>
              <p:nvSpPr>
                <p:cNvPr id="735" name="Google Shape;735;p19"/>
                <p:cNvSpPr/>
                <p:nvPr/>
              </p:nvSpPr>
              <p:spPr>
                <a:xfrm>
                  <a:off x="277800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36" name="Google Shape;736;p19"/>
                <p:cNvSpPr/>
                <p:nvPr/>
              </p:nvSpPr>
              <p:spPr>
                <a:xfrm>
                  <a:off x="2556175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37" name="Google Shape;737;p19"/>
                <p:cNvSpPr/>
                <p:nvPr/>
              </p:nvSpPr>
              <p:spPr>
                <a:xfrm>
                  <a:off x="4764250" y="9601200"/>
                  <a:ext cx="1896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38" name="Google Shape;738;p19"/>
              <p:cNvGrpSpPr/>
              <p:nvPr/>
            </p:nvGrpSpPr>
            <p:grpSpPr>
              <a:xfrm>
                <a:off x="0" y="10058400"/>
                <a:ext cx="6109850" cy="249300"/>
                <a:chOff x="0" y="10058400"/>
                <a:chExt cx="6109850" cy="249300"/>
              </a:xfrm>
            </p:grpSpPr>
            <p:sp>
              <p:nvSpPr>
                <p:cNvPr id="739" name="Google Shape;739;p19"/>
                <p:cNvSpPr/>
                <p:nvPr/>
              </p:nvSpPr>
              <p:spPr>
                <a:xfrm>
                  <a:off x="0" y="10058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40" name="Google Shape;740;p19"/>
                <p:cNvSpPr/>
                <p:nvPr/>
              </p:nvSpPr>
              <p:spPr>
                <a:xfrm>
                  <a:off x="1782050" y="10058400"/>
                  <a:ext cx="4327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741" name="Google Shape;741;p19"/>
            <p:cNvSpPr/>
            <p:nvPr/>
          </p:nvSpPr>
          <p:spPr>
            <a:xfrm>
              <a:off x="495300" y="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19"/>
            <p:cNvSpPr/>
            <p:nvPr/>
          </p:nvSpPr>
          <p:spPr>
            <a:xfrm>
              <a:off x="495300" y="45633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19"/>
            <p:cNvSpPr/>
            <p:nvPr/>
          </p:nvSpPr>
          <p:spPr>
            <a:xfrm>
              <a:off x="495300" y="91266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19"/>
            <p:cNvSpPr/>
            <p:nvPr/>
          </p:nvSpPr>
          <p:spPr>
            <a:xfrm>
              <a:off x="495300" y="136899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19"/>
            <p:cNvSpPr/>
            <p:nvPr/>
          </p:nvSpPr>
          <p:spPr>
            <a:xfrm>
              <a:off x="495300" y="182532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19"/>
            <p:cNvSpPr/>
            <p:nvPr/>
          </p:nvSpPr>
          <p:spPr>
            <a:xfrm>
              <a:off x="495300" y="228165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19"/>
            <p:cNvSpPr/>
            <p:nvPr/>
          </p:nvSpPr>
          <p:spPr>
            <a:xfrm>
              <a:off x="495300" y="273798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19"/>
            <p:cNvSpPr/>
            <p:nvPr/>
          </p:nvSpPr>
          <p:spPr>
            <a:xfrm>
              <a:off x="495300" y="319431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19"/>
            <p:cNvSpPr/>
            <p:nvPr/>
          </p:nvSpPr>
          <p:spPr>
            <a:xfrm>
              <a:off x="495300" y="365064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19"/>
            <p:cNvSpPr/>
            <p:nvPr/>
          </p:nvSpPr>
          <p:spPr>
            <a:xfrm>
              <a:off x="495300" y="4106976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19"/>
            <p:cNvSpPr/>
            <p:nvPr/>
          </p:nvSpPr>
          <p:spPr>
            <a:xfrm>
              <a:off x="495300" y="4563307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19"/>
            <p:cNvSpPr/>
            <p:nvPr/>
          </p:nvSpPr>
          <p:spPr>
            <a:xfrm>
              <a:off x="495300" y="501963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19"/>
            <p:cNvSpPr/>
            <p:nvPr/>
          </p:nvSpPr>
          <p:spPr>
            <a:xfrm>
              <a:off x="495300" y="547596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19"/>
            <p:cNvSpPr/>
            <p:nvPr/>
          </p:nvSpPr>
          <p:spPr>
            <a:xfrm>
              <a:off x="495300" y="5932299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19"/>
            <p:cNvSpPr/>
            <p:nvPr/>
          </p:nvSpPr>
          <p:spPr>
            <a:xfrm>
              <a:off x="495300" y="638863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19"/>
            <p:cNvSpPr/>
            <p:nvPr/>
          </p:nvSpPr>
          <p:spPr>
            <a:xfrm>
              <a:off x="495300" y="684496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19"/>
            <p:cNvSpPr/>
            <p:nvPr/>
          </p:nvSpPr>
          <p:spPr>
            <a:xfrm>
              <a:off x="495300" y="730129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19"/>
            <p:cNvSpPr/>
            <p:nvPr/>
          </p:nvSpPr>
          <p:spPr>
            <a:xfrm>
              <a:off x="495300" y="775762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19"/>
            <p:cNvSpPr/>
            <p:nvPr/>
          </p:nvSpPr>
          <p:spPr>
            <a:xfrm>
              <a:off x="495300" y="821395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19"/>
            <p:cNvSpPr/>
            <p:nvPr/>
          </p:nvSpPr>
          <p:spPr>
            <a:xfrm>
              <a:off x="495300" y="867028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19"/>
            <p:cNvSpPr/>
            <p:nvPr/>
          </p:nvSpPr>
          <p:spPr>
            <a:xfrm>
              <a:off x="495300" y="912661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19"/>
            <p:cNvSpPr/>
            <p:nvPr/>
          </p:nvSpPr>
          <p:spPr>
            <a:xfrm>
              <a:off x="495300" y="958294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3" name="Google Shape;763;p19"/>
            <p:cNvSpPr/>
            <p:nvPr/>
          </p:nvSpPr>
          <p:spPr>
            <a:xfrm>
              <a:off x="495300" y="1003927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4" name="Google Shape;764;p19"/>
          <p:cNvSpPr/>
          <p:nvPr/>
        </p:nvSpPr>
        <p:spPr>
          <a:xfrm>
            <a:off x="7806225" y="8039100"/>
            <a:ext cx="3966600" cy="2259300"/>
          </a:xfrm>
          <a:prstGeom prst="triangle">
            <a:avLst>
              <a:gd fmla="val 50000" name="adj"/>
            </a:avLst>
          </a:prstGeom>
          <a:gradFill>
            <a:gsLst>
              <a:gs pos="0">
                <a:srgbClr val="1E55A3">
                  <a:alpha val="75294"/>
                </a:srgbClr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5" name="Google Shape;765;p19"/>
          <p:cNvSpPr/>
          <p:nvPr/>
        </p:nvSpPr>
        <p:spPr>
          <a:xfrm>
            <a:off x="16306950" y="5924550"/>
            <a:ext cx="1981200" cy="4362450"/>
          </a:xfrm>
          <a:custGeom>
            <a:rect b="b" l="l" r="r" t="t"/>
            <a:pathLst>
              <a:path extrusionOk="0" h="174498" w="79248">
                <a:moveTo>
                  <a:pt x="79248" y="0"/>
                </a:moveTo>
                <a:lnTo>
                  <a:pt x="79248" y="174498"/>
                </a:lnTo>
                <a:lnTo>
                  <a:pt x="56388" y="174498"/>
                </a:lnTo>
                <a:lnTo>
                  <a:pt x="0" y="92964"/>
                </a:lnTo>
                <a:close/>
              </a:path>
            </a:pathLst>
          </a:custGeom>
          <a:gradFill>
            <a:gsLst>
              <a:gs pos="0">
                <a:srgbClr val="1E55A3"/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</p:sp>
      <p:sp>
        <p:nvSpPr>
          <p:cNvPr id="766" name="Google Shape;766;p19"/>
          <p:cNvSpPr txBox="1"/>
          <p:nvPr/>
        </p:nvSpPr>
        <p:spPr>
          <a:xfrm>
            <a:off x="1401900" y="1257300"/>
            <a:ext cx="15800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6 -</a:t>
            </a: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 WHICH OF THE FOLLOWING BOOTSTRAP STYLE IS TO BE USED IF YOU WANT THE .NAVBAR FIXED TO THE TOP OF THE PAGE?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</p:txBody>
      </p:sp>
      <p:sp>
        <p:nvSpPr>
          <p:cNvPr id="767" name="Google Shape;767;p19"/>
          <p:cNvSpPr/>
          <p:nvPr/>
        </p:nvSpPr>
        <p:spPr>
          <a:xfrm>
            <a:off x="1438275" y="2571750"/>
            <a:ext cx="2057400" cy="104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68" name="Google Shape;768;p19"/>
          <p:cNvGrpSpPr/>
          <p:nvPr/>
        </p:nvGrpSpPr>
        <p:grpSpPr>
          <a:xfrm>
            <a:off x="2133600" y="2914650"/>
            <a:ext cx="15144900" cy="5322950"/>
            <a:chOff x="2133600" y="2914650"/>
            <a:chExt cx="15144900" cy="5322950"/>
          </a:xfrm>
        </p:grpSpPr>
        <p:sp>
          <p:nvSpPr>
            <p:cNvPr id="769" name="Google Shape;769;p19"/>
            <p:cNvSpPr txBox="1"/>
            <p:nvPr/>
          </p:nvSpPr>
          <p:spPr>
            <a:xfrm>
              <a:off x="2133600" y="2914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A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.navbar-top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770" name="Google Shape;770;p19"/>
            <p:cNvSpPr txBox="1"/>
            <p:nvPr/>
          </p:nvSpPr>
          <p:spPr>
            <a:xfrm>
              <a:off x="2133600" y="44196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B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.navbar-fixed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771" name="Google Shape;771;p19"/>
            <p:cNvSpPr txBox="1"/>
            <p:nvPr/>
          </p:nvSpPr>
          <p:spPr>
            <a:xfrm>
              <a:off x="2133600" y="5955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C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.navbar-fixed-top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772" name="Google Shape;772;p19"/>
            <p:cNvSpPr txBox="1"/>
            <p:nvPr/>
          </p:nvSpPr>
          <p:spPr>
            <a:xfrm>
              <a:off x="2133600" y="74987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D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None of the above.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773" name="Google Shape;773;p19"/>
          <p:cNvGrpSpPr/>
          <p:nvPr/>
        </p:nvGrpSpPr>
        <p:grpSpPr>
          <a:xfrm>
            <a:off x="15503100" y="-9525"/>
            <a:ext cx="2795300" cy="3250187"/>
            <a:chOff x="15503100" y="-9525"/>
            <a:chExt cx="2795300" cy="3250187"/>
          </a:xfrm>
        </p:grpSpPr>
        <p:sp>
          <p:nvSpPr>
            <p:cNvPr id="774" name="Google Shape;774;p19"/>
            <p:cNvSpPr/>
            <p:nvPr/>
          </p:nvSpPr>
          <p:spPr>
            <a:xfrm rot="10800000">
              <a:off x="15503100" y="-8038"/>
              <a:ext cx="2784900" cy="3248700"/>
            </a:xfrm>
            <a:prstGeom prst="rtTriangle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5" name="Google Shape;775;p19"/>
            <p:cNvSpPr/>
            <p:nvPr/>
          </p:nvSpPr>
          <p:spPr>
            <a:xfrm>
              <a:off x="15976025" y="-9525"/>
              <a:ext cx="2322375" cy="2649675"/>
            </a:xfrm>
            <a:custGeom>
              <a:rect b="b" l="l" r="r" t="t"/>
              <a:pathLst>
                <a:path extrusionOk="0" h="105987" w="92895">
                  <a:moveTo>
                    <a:pt x="0" y="0"/>
                  </a:moveTo>
                  <a:lnTo>
                    <a:pt x="92895" y="105987"/>
                  </a:lnTo>
                  <a:lnTo>
                    <a:pt x="92895" y="88531"/>
                  </a:lnTo>
                  <a:lnTo>
                    <a:pt x="16625" y="0"/>
                  </a:lnTo>
                  <a:close/>
                </a:path>
              </a:pathLst>
            </a:custGeom>
            <a:gradFill>
              <a:gsLst>
                <a:gs pos="0">
                  <a:srgbClr val="1E55A3"/>
                </a:gs>
                <a:gs pos="34000">
                  <a:srgbClr val="8FAAD1"/>
                </a:gs>
                <a:gs pos="100000">
                  <a:srgbClr val="FFFFFF">
                    <a:alpha val="0"/>
                  </a:srgbClr>
                </a:gs>
              </a:gsLst>
              <a:lin ang="2700006" scaled="0"/>
            </a:gradFill>
            <a:ln>
              <a:noFill/>
            </a:ln>
          </p:spPr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9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20"/>
          <p:cNvSpPr/>
          <p:nvPr/>
        </p:nvSpPr>
        <p:spPr>
          <a:xfrm>
            <a:off x="150" y="0"/>
            <a:ext cx="18288000" cy="10287000"/>
          </a:xfrm>
          <a:prstGeom prst="rect">
            <a:avLst/>
          </a:prstGeom>
          <a:solidFill>
            <a:srgbClr val="164F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81" name="Google Shape;781;p20"/>
          <p:cNvGrpSpPr/>
          <p:nvPr/>
        </p:nvGrpSpPr>
        <p:grpSpPr>
          <a:xfrm>
            <a:off x="495300" y="0"/>
            <a:ext cx="7041550" cy="10287975"/>
            <a:chOff x="495300" y="0"/>
            <a:chExt cx="7041550" cy="10287975"/>
          </a:xfrm>
        </p:grpSpPr>
        <p:grpSp>
          <p:nvGrpSpPr>
            <p:cNvPr id="782" name="Google Shape;782;p20"/>
            <p:cNvGrpSpPr/>
            <p:nvPr/>
          </p:nvGrpSpPr>
          <p:grpSpPr>
            <a:xfrm>
              <a:off x="876300" y="0"/>
              <a:ext cx="6660550" cy="10287085"/>
              <a:chOff x="0" y="0"/>
              <a:chExt cx="6660550" cy="10307700"/>
            </a:xfrm>
          </p:grpSpPr>
          <p:grpSp>
            <p:nvGrpSpPr>
              <p:cNvPr id="783" name="Google Shape;783;p20"/>
              <p:cNvGrpSpPr/>
              <p:nvPr/>
            </p:nvGrpSpPr>
            <p:grpSpPr>
              <a:xfrm>
                <a:off x="0" y="0"/>
                <a:ext cx="3865550" cy="249300"/>
                <a:chOff x="0" y="0"/>
                <a:chExt cx="3865550" cy="249300"/>
              </a:xfrm>
            </p:grpSpPr>
            <p:sp>
              <p:nvSpPr>
                <p:cNvPr id="784" name="Google Shape;784;p20"/>
                <p:cNvSpPr/>
                <p:nvPr/>
              </p:nvSpPr>
              <p:spPr>
                <a:xfrm>
                  <a:off x="0" y="0"/>
                  <a:ext cx="862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5" name="Google Shape;785;p20"/>
                <p:cNvSpPr/>
                <p:nvPr/>
              </p:nvSpPr>
              <p:spPr>
                <a:xfrm>
                  <a:off x="1194950" y="0"/>
                  <a:ext cx="2670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86" name="Google Shape;786;p20"/>
              <p:cNvGrpSpPr/>
              <p:nvPr/>
            </p:nvGrpSpPr>
            <p:grpSpPr>
              <a:xfrm>
                <a:off x="275350" y="457200"/>
                <a:ext cx="3029000" cy="249300"/>
                <a:chOff x="0" y="0"/>
                <a:chExt cx="3029000" cy="249300"/>
              </a:xfrm>
            </p:grpSpPr>
            <p:sp>
              <p:nvSpPr>
                <p:cNvPr id="787" name="Google Shape;787;p20"/>
                <p:cNvSpPr/>
                <p:nvPr/>
              </p:nvSpPr>
              <p:spPr>
                <a:xfrm>
                  <a:off x="0" y="0"/>
                  <a:ext cx="1958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8" name="Google Shape;788;p20"/>
                <p:cNvSpPr/>
                <p:nvPr/>
              </p:nvSpPr>
              <p:spPr>
                <a:xfrm>
                  <a:off x="2296400" y="0"/>
                  <a:ext cx="732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89" name="Google Shape;789;p20"/>
              <p:cNvGrpSpPr/>
              <p:nvPr/>
            </p:nvGrpSpPr>
            <p:grpSpPr>
              <a:xfrm>
                <a:off x="0" y="914400"/>
                <a:ext cx="3699350" cy="249300"/>
                <a:chOff x="0" y="914400"/>
                <a:chExt cx="3699350" cy="249300"/>
              </a:xfrm>
            </p:grpSpPr>
            <p:sp>
              <p:nvSpPr>
                <p:cNvPr id="790" name="Google Shape;790;p20"/>
                <p:cNvSpPr/>
                <p:nvPr/>
              </p:nvSpPr>
              <p:spPr>
                <a:xfrm>
                  <a:off x="0" y="9144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1" name="Google Shape;791;p20"/>
                <p:cNvSpPr/>
                <p:nvPr/>
              </p:nvSpPr>
              <p:spPr>
                <a:xfrm>
                  <a:off x="1569025" y="9144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2" name="Google Shape;792;p20"/>
                <p:cNvSpPr/>
                <p:nvPr/>
              </p:nvSpPr>
              <p:spPr>
                <a:xfrm>
                  <a:off x="3117350" y="914400"/>
                  <a:ext cx="58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793" name="Google Shape;793;p20"/>
              <p:cNvGrpSpPr/>
              <p:nvPr/>
            </p:nvGrpSpPr>
            <p:grpSpPr>
              <a:xfrm>
                <a:off x="0" y="1371600"/>
                <a:ext cx="2280725" cy="249300"/>
                <a:chOff x="0" y="1371600"/>
                <a:chExt cx="2280725" cy="249300"/>
              </a:xfrm>
            </p:grpSpPr>
            <p:sp>
              <p:nvSpPr>
                <p:cNvPr id="794" name="Google Shape;794;p20"/>
                <p:cNvSpPr/>
                <p:nvPr/>
              </p:nvSpPr>
              <p:spPr>
                <a:xfrm>
                  <a:off x="0" y="13716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5" name="Google Shape;795;p20"/>
                <p:cNvSpPr/>
                <p:nvPr/>
              </p:nvSpPr>
              <p:spPr>
                <a:xfrm>
                  <a:off x="1117025" y="1371600"/>
                  <a:ext cx="1163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796" name="Google Shape;796;p20"/>
              <p:cNvSpPr/>
              <p:nvPr/>
            </p:nvSpPr>
            <p:spPr>
              <a:xfrm>
                <a:off x="0" y="1828800"/>
                <a:ext cx="33042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797" name="Google Shape;797;p20"/>
              <p:cNvGrpSpPr/>
              <p:nvPr/>
            </p:nvGrpSpPr>
            <p:grpSpPr>
              <a:xfrm>
                <a:off x="275350" y="2286000"/>
                <a:ext cx="3014225" cy="249300"/>
                <a:chOff x="275350" y="2286000"/>
                <a:chExt cx="3014225" cy="249300"/>
              </a:xfrm>
            </p:grpSpPr>
            <p:sp>
              <p:nvSpPr>
                <p:cNvPr id="798" name="Google Shape;798;p20"/>
                <p:cNvSpPr/>
                <p:nvPr/>
              </p:nvSpPr>
              <p:spPr>
                <a:xfrm>
                  <a:off x="275350" y="228600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9" name="Google Shape;799;p20"/>
                <p:cNvSpPr/>
                <p:nvPr/>
              </p:nvSpPr>
              <p:spPr>
                <a:xfrm>
                  <a:off x="2436675" y="2286000"/>
                  <a:ext cx="85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800" name="Google Shape;800;p20"/>
              <p:cNvSpPr/>
              <p:nvPr/>
            </p:nvSpPr>
            <p:spPr>
              <a:xfrm>
                <a:off x="0" y="2743200"/>
                <a:ext cx="40731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801" name="Google Shape;801;p20"/>
              <p:cNvGrpSpPr/>
              <p:nvPr/>
            </p:nvGrpSpPr>
            <p:grpSpPr>
              <a:xfrm>
                <a:off x="275350" y="3200400"/>
                <a:ext cx="4436925" cy="249300"/>
                <a:chOff x="275350" y="3200400"/>
                <a:chExt cx="4436925" cy="249300"/>
              </a:xfrm>
            </p:grpSpPr>
            <p:sp>
              <p:nvSpPr>
                <p:cNvPr id="802" name="Google Shape;802;p20"/>
                <p:cNvSpPr/>
                <p:nvPr/>
              </p:nvSpPr>
              <p:spPr>
                <a:xfrm>
                  <a:off x="275350" y="3200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3" name="Google Shape;803;p20"/>
                <p:cNvSpPr/>
                <p:nvPr/>
              </p:nvSpPr>
              <p:spPr>
                <a:xfrm>
                  <a:off x="2067775" y="32004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804" name="Google Shape;804;p20"/>
              <p:cNvGrpSpPr/>
              <p:nvPr/>
            </p:nvGrpSpPr>
            <p:grpSpPr>
              <a:xfrm>
                <a:off x="0" y="3657600"/>
                <a:ext cx="3751075" cy="249300"/>
                <a:chOff x="0" y="3657600"/>
                <a:chExt cx="3751075" cy="249300"/>
              </a:xfrm>
            </p:grpSpPr>
            <p:sp>
              <p:nvSpPr>
                <p:cNvPr id="805" name="Google Shape;805;p20"/>
                <p:cNvSpPr/>
                <p:nvPr/>
              </p:nvSpPr>
              <p:spPr>
                <a:xfrm>
                  <a:off x="0" y="36576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6" name="Google Shape;806;p20"/>
                <p:cNvSpPr/>
                <p:nvPr/>
              </p:nvSpPr>
              <p:spPr>
                <a:xfrm>
                  <a:off x="2654875" y="3657600"/>
                  <a:ext cx="1096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807" name="Google Shape;807;p20"/>
              <p:cNvGrpSpPr/>
              <p:nvPr/>
            </p:nvGrpSpPr>
            <p:grpSpPr>
              <a:xfrm>
                <a:off x="0" y="4114800"/>
                <a:ext cx="4712250" cy="249300"/>
                <a:chOff x="0" y="4114800"/>
                <a:chExt cx="4712250" cy="249300"/>
              </a:xfrm>
            </p:grpSpPr>
            <p:sp>
              <p:nvSpPr>
                <p:cNvPr id="808" name="Google Shape;808;p20"/>
                <p:cNvSpPr/>
                <p:nvPr/>
              </p:nvSpPr>
              <p:spPr>
                <a:xfrm>
                  <a:off x="0" y="41148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9" name="Google Shape;809;p20"/>
                <p:cNvSpPr/>
                <p:nvPr/>
              </p:nvSpPr>
              <p:spPr>
                <a:xfrm>
                  <a:off x="1207950" y="4114800"/>
                  <a:ext cx="3504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810" name="Google Shape;810;p20"/>
              <p:cNvGrpSpPr/>
              <p:nvPr/>
            </p:nvGrpSpPr>
            <p:grpSpPr>
              <a:xfrm>
                <a:off x="275350" y="4572000"/>
                <a:ext cx="4987775" cy="249300"/>
                <a:chOff x="275350" y="4572000"/>
                <a:chExt cx="4987775" cy="249300"/>
              </a:xfrm>
            </p:grpSpPr>
            <p:sp>
              <p:nvSpPr>
                <p:cNvPr id="811" name="Google Shape;811;p20"/>
                <p:cNvSpPr/>
                <p:nvPr/>
              </p:nvSpPr>
              <p:spPr>
                <a:xfrm>
                  <a:off x="275350" y="45720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2" name="Google Shape;812;p20"/>
                <p:cNvSpPr/>
                <p:nvPr/>
              </p:nvSpPr>
              <p:spPr>
                <a:xfrm>
                  <a:off x="2556175" y="45720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3" name="Google Shape;813;p20"/>
                <p:cNvSpPr/>
                <p:nvPr/>
              </p:nvSpPr>
              <p:spPr>
                <a:xfrm>
                  <a:off x="3652425" y="4572000"/>
                  <a:ext cx="1610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814" name="Google Shape;814;p20"/>
              <p:cNvGrpSpPr/>
              <p:nvPr/>
            </p:nvGrpSpPr>
            <p:grpSpPr>
              <a:xfrm>
                <a:off x="275350" y="5029200"/>
                <a:ext cx="4707075" cy="249300"/>
                <a:chOff x="275350" y="5029200"/>
                <a:chExt cx="4707075" cy="249300"/>
              </a:xfrm>
            </p:grpSpPr>
            <p:sp>
              <p:nvSpPr>
                <p:cNvPr id="815" name="Google Shape;815;p20"/>
                <p:cNvSpPr/>
                <p:nvPr/>
              </p:nvSpPr>
              <p:spPr>
                <a:xfrm>
                  <a:off x="275350" y="5029200"/>
                  <a:ext cx="561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6" name="Google Shape;816;p20"/>
                <p:cNvSpPr/>
                <p:nvPr/>
              </p:nvSpPr>
              <p:spPr>
                <a:xfrm>
                  <a:off x="1174225" y="5029200"/>
                  <a:ext cx="3808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817" name="Google Shape;817;p20"/>
              <p:cNvGrpSpPr/>
              <p:nvPr/>
            </p:nvGrpSpPr>
            <p:grpSpPr>
              <a:xfrm>
                <a:off x="275350" y="5486400"/>
                <a:ext cx="3014325" cy="249300"/>
                <a:chOff x="275350" y="5486400"/>
                <a:chExt cx="3014325" cy="249300"/>
              </a:xfrm>
            </p:grpSpPr>
            <p:sp>
              <p:nvSpPr>
                <p:cNvPr id="818" name="Google Shape;818;p20"/>
                <p:cNvSpPr/>
                <p:nvPr/>
              </p:nvSpPr>
              <p:spPr>
                <a:xfrm>
                  <a:off x="275350" y="54864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9" name="Google Shape;819;p20"/>
                <p:cNvSpPr/>
                <p:nvPr/>
              </p:nvSpPr>
              <p:spPr>
                <a:xfrm>
                  <a:off x="2556175" y="5486400"/>
                  <a:ext cx="733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820" name="Google Shape;820;p20"/>
              <p:cNvGrpSpPr/>
              <p:nvPr/>
            </p:nvGrpSpPr>
            <p:grpSpPr>
              <a:xfrm>
                <a:off x="275350" y="5943600"/>
                <a:ext cx="5538300" cy="249300"/>
                <a:chOff x="275350" y="5943600"/>
                <a:chExt cx="5538300" cy="249300"/>
              </a:xfrm>
            </p:grpSpPr>
            <p:sp>
              <p:nvSpPr>
                <p:cNvPr id="821" name="Google Shape;821;p20"/>
                <p:cNvSpPr/>
                <p:nvPr/>
              </p:nvSpPr>
              <p:spPr>
                <a:xfrm>
                  <a:off x="275350" y="59436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2" name="Google Shape;822;p20"/>
                <p:cNvSpPr/>
                <p:nvPr/>
              </p:nvSpPr>
              <p:spPr>
                <a:xfrm>
                  <a:off x="1849600" y="59436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3" name="Google Shape;823;p20"/>
                <p:cNvSpPr/>
                <p:nvPr/>
              </p:nvSpPr>
              <p:spPr>
                <a:xfrm>
                  <a:off x="3403150" y="5943600"/>
                  <a:ext cx="2410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824" name="Google Shape;824;p20"/>
              <p:cNvGrpSpPr/>
              <p:nvPr/>
            </p:nvGrpSpPr>
            <p:grpSpPr>
              <a:xfrm>
                <a:off x="275350" y="6400800"/>
                <a:ext cx="4707000" cy="249300"/>
                <a:chOff x="275350" y="6400800"/>
                <a:chExt cx="4707000" cy="249300"/>
              </a:xfrm>
            </p:grpSpPr>
            <p:sp>
              <p:nvSpPr>
                <p:cNvPr id="825" name="Google Shape;825;p20"/>
                <p:cNvSpPr/>
                <p:nvPr/>
              </p:nvSpPr>
              <p:spPr>
                <a:xfrm>
                  <a:off x="275350" y="64008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6" name="Google Shape;826;p20"/>
                <p:cNvSpPr/>
                <p:nvPr/>
              </p:nvSpPr>
              <p:spPr>
                <a:xfrm>
                  <a:off x="1423450" y="6400800"/>
                  <a:ext cx="3558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827" name="Google Shape;827;p20"/>
              <p:cNvSpPr/>
              <p:nvPr/>
            </p:nvSpPr>
            <p:spPr>
              <a:xfrm>
                <a:off x="0" y="6858000"/>
                <a:ext cx="24729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828" name="Google Shape;828;p20"/>
              <p:cNvGrpSpPr/>
              <p:nvPr/>
            </p:nvGrpSpPr>
            <p:grpSpPr>
              <a:xfrm>
                <a:off x="838950" y="7315200"/>
                <a:ext cx="4699400" cy="249300"/>
                <a:chOff x="838950" y="7284050"/>
                <a:chExt cx="4699400" cy="249300"/>
              </a:xfrm>
            </p:grpSpPr>
            <p:sp>
              <p:nvSpPr>
                <p:cNvPr id="829" name="Google Shape;829;p20"/>
                <p:cNvSpPr/>
                <p:nvPr/>
              </p:nvSpPr>
              <p:spPr>
                <a:xfrm>
                  <a:off x="838950" y="728405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30" name="Google Shape;830;p20"/>
                <p:cNvSpPr/>
                <p:nvPr/>
              </p:nvSpPr>
              <p:spPr>
                <a:xfrm>
                  <a:off x="3005450" y="7284050"/>
                  <a:ext cx="253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831" name="Google Shape;831;p20"/>
              <p:cNvSpPr/>
              <p:nvPr/>
            </p:nvSpPr>
            <p:spPr>
              <a:xfrm>
                <a:off x="838950" y="7772400"/>
                <a:ext cx="37797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832" name="Google Shape;832;p20"/>
              <p:cNvGrpSpPr/>
              <p:nvPr/>
            </p:nvGrpSpPr>
            <p:grpSpPr>
              <a:xfrm>
                <a:off x="838950" y="8229600"/>
                <a:ext cx="4423950" cy="249300"/>
                <a:chOff x="838950" y="8229600"/>
                <a:chExt cx="4423950" cy="249300"/>
              </a:xfrm>
            </p:grpSpPr>
            <p:sp>
              <p:nvSpPr>
                <p:cNvPr id="833" name="Google Shape;833;p20"/>
                <p:cNvSpPr/>
                <p:nvPr/>
              </p:nvSpPr>
              <p:spPr>
                <a:xfrm>
                  <a:off x="838950" y="82296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34" name="Google Shape;834;p20"/>
                <p:cNvSpPr/>
                <p:nvPr/>
              </p:nvSpPr>
              <p:spPr>
                <a:xfrm>
                  <a:off x="2618400" y="82296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835" name="Google Shape;835;p20"/>
              <p:cNvGrpSpPr/>
              <p:nvPr/>
            </p:nvGrpSpPr>
            <p:grpSpPr>
              <a:xfrm>
                <a:off x="838950" y="8686800"/>
                <a:ext cx="4424025" cy="249300"/>
                <a:chOff x="838950" y="8686800"/>
                <a:chExt cx="4424025" cy="249300"/>
              </a:xfrm>
            </p:grpSpPr>
            <p:sp>
              <p:nvSpPr>
                <p:cNvPr id="836" name="Google Shape;836;p20"/>
                <p:cNvSpPr/>
                <p:nvPr/>
              </p:nvSpPr>
              <p:spPr>
                <a:xfrm>
                  <a:off x="838950" y="86868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37" name="Google Shape;837;p20"/>
                <p:cNvSpPr/>
                <p:nvPr/>
              </p:nvSpPr>
              <p:spPr>
                <a:xfrm>
                  <a:off x="3465375" y="8686800"/>
                  <a:ext cx="1797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838" name="Google Shape;838;p20"/>
              <p:cNvGrpSpPr/>
              <p:nvPr/>
            </p:nvGrpSpPr>
            <p:grpSpPr>
              <a:xfrm>
                <a:off x="0" y="9144000"/>
                <a:ext cx="6109950" cy="249300"/>
                <a:chOff x="0" y="9144000"/>
                <a:chExt cx="6109950" cy="249300"/>
              </a:xfrm>
            </p:grpSpPr>
            <p:sp>
              <p:nvSpPr>
                <p:cNvPr id="839" name="Google Shape;839;p20"/>
                <p:cNvSpPr/>
                <p:nvPr/>
              </p:nvSpPr>
              <p:spPr>
                <a:xfrm>
                  <a:off x="0" y="91440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40" name="Google Shape;840;p20"/>
                <p:cNvSpPr/>
                <p:nvPr/>
              </p:nvSpPr>
              <p:spPr>
                <a:xfrm>
                  <a:off x="1207950" y="9144000"/>
                  <a:ext cx="490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841" name="Google Shape;841;p20"/>
              <p:cNvGrpSpPr/>
              <p:nvPr/>
            </p:nvGrpSpPr>
            <p:grpSpPr>
              <a:xfrm>
                <a:off x="277800" y="9601200"/>
                <a:ext cx="6382750" cy="249300"/>
                <a:chOff x="277800" y="9601200"/>
                <a:chExt cx="6382750" cy="249300"/>
              </a:xfrm>
            </p:grpSpPr>
            <p:sp>
              <p:nvSpPr>
                <p:cNvPr id="842" name="Google Shape;842;p20"/>
                <p:cNvSpPr/>
                <p:nvPr/>
              </p:nvSpPr>
              <p:spPr>
                <a:xfrm>
                  <a:off x="277800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43" name="Google Shape;843;p20"/>
                <p:cNvSpPr/>
                <p:nvPr/>
              </p:nvSpPr>
              <p:spPr>
                <a:xfrm>
                  <a:off x="2556175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44" name="Google Shape;844;p20"/>
                <p:cNvSpPr/>
                <p:nvPr/>
              </p:nvSpPr>
              <p:spPr>
                <a:xfrm>
                  <a:off x="4764250" y="9601200"/>
                  <a:ext cx="1896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845" name="Google Shape;845;p20"/>
              <p:cNvGrpSpPr/>
              <p:nvPr/>
            </p:nvGrpSpPr>
            <p:grpSpPr>
              <a:xfrm>
                <a:off x="0" y="10058400"/>
                <a:ext cx="6109850" cy="249300"/>
                <a:chOff x="0" y="10058400"/>
                <a:chExt cx="6109850" cy="249300"/>
              </a:xfrm>
            </p:grpSpPr>
            <p:sp>
              <p:nvSpPr>
                <p:cNvPr id="846" name="Google Shape;846;p20"/>
                <p:cNvSpPr/>
                <p:nvPr/>
              </p:nvSpPr>
              <p:spPr>
                <a:xfrm>
                  <a:off x="0" y="10058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47" name="Google Shape;847;p20"/>
                <p:cNvSpPr/>
                <p:nvPr/>
              </p:nvSpPr>
              <p:spPr>
                <a:xfrm>
                  <a:off x="1782050" y="10058400"/>
                  <a:ext cx="4327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848" name="Google Shape;848;p20"/>
            <p:cNvSpPr/>
            <p:nvPr/>
          </p:nvSpPr>
          <p:spPr>
            <a:xfrm>
              <a:off x="495300" y="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20"/>
            <p:cNvSpPr/>
            <p:nvPr/>
          </p:nvSpPr>
          <p:spPr>
            <a:xfrm>
              <a:off x="495300" y="45633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20"/>
            <p:cNvSpPr/>
            <p:nvPr/>
          </p:nvSpPr>
          <p:spPr>
            <a:xfrm>
              <a:off x="495300" y="91266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1" name="Google Shape;851;p20"/>
            <p:cNvSpPr/>
            <p:nvPr/>
          </p:nvSpPr>
          <p:spPr>
            <a:xfrm>
              <a:off x="495300" y="136899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20"/>
            <p:cNvSpPr/>
            <p:nvPr/>
          </p:nvSpPr>
          <p:spPr>
            <a:xfrm>
              <a:off x="495300" y="182532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20"/>
            <p:cNvSpPr/>
            <p:nvPr/>
          </p:nvSpPr>
          <p:spPr>
            <a:xfrm>
              <a:off x="495300" y="228165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4" name="Google Shape;854;p20"/>
            <p:cNvSpPr/>
            <p:nvPr/>
          </p:nvSpPr>
          <p:spPr>
            <a:xfrm>
              <a:off x="495300" y="273798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20"/>
            <p:cNvSpPr/>
            <p:nvPr/>
          </p:nvSpPr>
          <p:spPr>
            <a:xfrm>
              <a:off x="495300" y="319431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20"/>
            <p:cNvSpPr/>
            <p:nvPr/>
          </p:nvSpPr>
          <p:spPr>
            <a:xfrm>
              <a:off x="495300" y="365064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20"/>
            <p:cNvSpPr/>
            <p:nvPr/>
          </p:nvSpPr>
          <p:spPr>
            <a:xfrm>
              <a:off x="495300" y="4106976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20"/>
            <p:cNvSpPr/>
            <p:nvPr/>
          </p:nvSpPr>
          <p:spPr>
            <a:xfrm>
              <a:off x="495300" y="4563307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20"/>
            <p:cNvSpPr/>
            <p:nvPr/>
          </p:nvSpPr>
          <p:spPr>
            <a:xfrm>
              <a:off x="495300" y="501963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20"/>
            <p:cNvSpPr/>
            <p:nvPr/>
          </p:nvSpPr>
          <p:spPr>
            <a:xfrm>
              <a:off x="495300" y="547596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20"/>
            <p:cNvSpPr/>
            <p:nvPr/>
          </p:nvSpPr>
          <p:spPr>
            <a:xfrm>
              <a:off x="495300" y="5932299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2" name="Google Shape;862;p20"/>
            <p:cNvSpPr/>
            <p:nvPr/>
          </p:nvSpPr>
          <p:spPr>
            <a:xfrm>
              <a:off x="495300" y="638863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20"/>
            <p:cNvSpPr/>
            <p:nvPr/>
          </p:nvSpPr>
          <p:spPr>
            <a:xfrm>
              <a:off x="495300" y="684496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4" name="Google Shape;864;p20"/>
            <p:cNvSpPr/>
            <p:nvPr/>
          </p:nvSpPr>
          <p:spPr>
            <a:xfrm>
              <a:off x="495300" y="730129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5" name="Google Shape;865;p20"/>
            <p:cNvSpPr/>
            <p:nvPr/>
          </p:nvSpPr>
          <p:spPr>
            <a:xfrm>
              <a:off x="495300" y="775762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20"/>
            <p:cNvSpPr/>
            <p:nvPr/>
          </p:nvSpPr>
          <p:spPr>
            <a:xfrm>
              <a:off x="495300" y="821395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7" name="Google Shape;867;p20"/>
            <p:cNvSpPr/>
            <p:nvPr/>
          </p:nvSpPr>
          <p:spPr>
            <a:xfrm>
              <a:off x="495300" y="867028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8" name="Google Shape;868;p20"/>
            <p:cNvSpPr/>
            <p:nvPr/>
          </p:nvSpPr>
          <p:spPr>
            <a:xfrm>
              <a:off x="495300" y="912661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9" name="Google Shape;869;p20"/>
            <p:cNvSpPr/>
            <p:nvPr/>
          </p:nvSpPr>
          <p:spPr>
            <a:xfrm>
              <a:off x="495300" y="958294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0" name="Google Shape;870;p20"/>
            <p:cNvSpPr/>
            <p:nvPr/>
          </p:nvSpPr>
          <p:spPr>
            <a:xfrm>
              <a:off x="495300" y="1003927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71" name="Google Shape;871;p20"/>
          <p:cNvSpPr/>
          <p:nvPr/>
        </p:nvSpPr>
        <p:spPr>
          <a:xfrm>
            <a:off x="7806225" y="8039100"/>
            <a:ext cx="3966600" cy="2259300"/>
          </a:xfrm>
          <a:prstGeom prst="triangle">
            <a:avLst>
              <a:gd fmla="val 50000" name="adj"/>
            </a:avLst>
          </a:prstGeom>
          <a:gradFill>
            <a:gsLst>
              <a:gs pos="0">
                <a:srgbClr val="1E55A3">
                  <a:alpha val="75294"/>
                </a:srgbClr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2" name="Google Shape;872;p20"/>
          <p:cNvSpPr/>
          <p:nvPr/>
        </p:nvSpPr>
        <p:spPr>
          <a:xfrm>
            <a:off x="16306950" y="5924550"/>
            <a:ext cx="1981200" cy="4362450"/>
          </a:xfrm>
          <a:custGeom>
            <a:rect b="b" l="l" r="r" t="t"/>
            <a:pathLst>
              <a:path extrusionOk="0" h="174498" w="79248">
                <a:moveTo>
                  <a:pt x="79248" y="0"/>
                </a:moveTo>
                <a:lnTo>
                  <a:pt x="79248" y="174498"/>
                </a:lnTo>
                <a:lnTo>
                  <a:pt x="56388" y="174498"/>
                </a:lnTo>
                <a:lnTo>
                  <a:pt x="0" y="92964"/>
                </a:lnTo>
                <a:close/>
              </a:path>
            </a:pathLst>
          </a:custGeom>
          <a:gradFill>
            <a:gsLst>
              <a:gs pos="0">
                <a:srgbClr val="1E55A3"/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</p:sp>
      <p:sp>
        <p:nvSpPr>
          <p:cNvPr id="873" name="Google Shape;873;p20"/>
          <p:cNvSpPr txBox="1"/>
          <p:nvPr/>
        </p:nvSpPr>
        <p:spPr>
          <a:xfrm>
            <a:off x="1401900" y="1257300"/>
            <a:ext cx="15800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7 -</a:t>
            </a: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 WHICH OF THE FOLLOWING BOOTSTRAP STYLES CAN BE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USED TO CREATE A STACKED PROGRESS BAR?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</p:txBody>
      </p:sp>
      <p:sp>
        <p:nvSpPr>
          <p:cNvPr id="874" name="Google Shape;874;p20"/>
          <p:cNvSpPr/>
          <p:nvPr/>
        </p:nvSpPr>
        <p:spPr>
          <a:xfrm>
            <a:off x="1438275" y="2571750"/>
            <a:ext cx="2057400" cy="104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75" name="Google Shape;875;p20"/>
          <p:cNvGrpSpPr/>
          <p:nvPr/>
        </p:nvGrpSpPr>
        <p:grpSpPr>
          <a:xfrm>
            <a:off x="2133600" y="2914650"/>
            <a:ext cx="15144900" cy="5322950"/>
            <a:chOff x="2133600" y="2914650"/>
            <a:chExt cx="15144900" cy="5322950"/>
          </a:xfrm>
        </p:grpSpPr>
        <p:sp>
          <p:nvSpPr>
            <p:cNvPr id="876" name="Google Shape;876;p20"/>
            <p:cNvSpPr txBox="1"/>
            <p:nvPr/>
          </p:nvSpPr>
          <p:spPr>
            <a:xfrm>
              <a:off x="2133600" y="2914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A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.progress-stacked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877" name="Google Shape;877;p20"/>
            <p:cNvSpPr txBox="1"/>
            <p:nvPr/>
          </p:nvSpPr>
          <p:spPr>
            <a:xfrm>
              <a:off x="2133600" y="44196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B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.progress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878" name="Google Shape;878;p20"/>
            <p:cNvSpPr txBox="1"/>
            <p:nvPr/>
          </p:nvSpPr>
          <p:spPr>
            <a:xfrm>
              <a:off x="2133600" y="5955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C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.progress-stack.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879" name="Google Shape;879;p20"/>
            <p:cNvSpPr txBox="1"/>
            <p:nvPr/>
          </p:nvSpPr>
          <p:spPr>
            <a:xfrm>
              <a:off x="2133600" y="74987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D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None of the above.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880" name="Google Shape;880;p20"/>
          <p:cNvGrpSpPr/>
          <p:nvPr/>
        </p:nvGrpSpPr>
        <p:grpSpPr>
          <a:xfrm>
            <a:off x="15503100" y="-9525"/>
            <a:ext cx="2795300" cy="3250187"/>
            <a:chOff x="15503100" y="-9525"/>
            <a:chExt cx="2795300" cy="3250187"/>
          </a:xfrm>
        </p:grpSpPr>
        <p:sp>
          <p:nvSpPr>
            <p:cNvPr id="881" name="Google Shape;881;p20"/>
            <p:cNvSpPr/>
            <p:nvPr/>
          </p:nvSpPr>
          <p:spPr>
            <a:xfrm rot="10800000">
              <a:off x="15503100" y="-8038"/>
              <a:ext cx="2784900" cy="3248700"/>
            </a:xfrm>
            <a:prstGeom prst="rtTriangle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2" name="Google Shape;882;p20"/>
            <p:cNvSpPr/>
            <p:nvPr/>
          </p:nvSpPr>
          <p:spPr>
            <a:xfrm>
              <a:off x="15976025" y="-9525"/>
              <a:ext cx="2322375" cy="2649675"/>
            </a:xfrm>
            <a:custGeom>
              <a:rect b="b" l="l" r="r" t="t"/>
              <a:pathLst>
                <a:path extrusionOk="0" h="105987" w="92895">
                  <a:moveTo>
                    <a:pt x="0" y="0"/>
                  </a:moveTo>
                  <a:lnTo>
                    <a:pt x="92895" y="105987"/>
                  </a:lnTo>
                  <a:lnTo>
                    <a:pt x="92895" y="88531"/>
                  </a:lnTo>
                  <a:lnTo>
                    <a:pt x="16625" y="0"/>
                  </a:lnTo>
                  <a:close/>
                </a:path>
              </a:pathLst>
            </a:custGeom>
            <a:gradFill>
              <a:gsLst>
                <a:gs pos="0">
                  <a:srgbClr val="1E55A3"/>
                </a:gs>
                <a:gs pos="34000">
                  <a:srgbClr val="8FAAD1"/>
                </a:gs>
                <a:gs pos="100000">
                  <a:srgbClr val="FFFFFF">
                    <a:alpha val="0"/>
                  </a:srgbClr>
                </a:gs>
              </a:gsLst>
              <a:lin ang="2700006" scaled="0"/>
            </a:gradFill>
            <a:ln>
              <a:noFill/>
            </a:ln>
          </p:spPr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6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Google Shape;887;p21"/>
          <p:cNvSpPr/>
          <p:nvPr/>
        </p:nvSpPr>
        <p:spPr>
          <a:xfrm>
            <a:off x="150" y="0"/>
            <a:ext cx="18288000" cy="10287000"/>
          </a:xfrm>
          <a:prstGeom prst="rect">
            <a:avLst/>
          </a:prstGeom>
          <a:solidFill>
            <a:srgbClr val="164F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88" name="Google Shape;888;p21"/>
          <p:cNvGrpSpPr/>
          <p:nvPr/>
        </p:nvGrpSpPr>
        <p:grpSpPr>
          <a:xfrm>
            <a:off x="495300" y="0"/>
            <a:ext cx="7041550" cy="10287975"/>
            <a:chOff x="495300" y="0"/>
            <a:chExt cx="7041550" cy="10287975"/>
          </a:xfrm>
        </p:grpSpPr>
        <p:grpSp>
          <p:nvGrpSpPr>
            <p:cNvPr id="889" name="Google Shape;889;p21"/>
            <p:cNvGrpSpPr/>
            <p:nvPr/>
          </p:nvGrpSpPr>
          <p:grpSpPr>
            <a:xfrm>
              <a:off x="876300" y="0"/>
              <a:ext cx="6660550" cy="10287085"/>
              <a:chOff x="0" y="0"/>
              <a:chExt cx="6660550" cy="10307700"/>
            </a:xfrm>
          </p:grpSpPr>
          <p:grpSp>
            <p:nvGrpSpPr>
              <p:cNvPr id="890" name="Google Shape;890;p21"/>
              <p:cNvGrpSpPr/>
              <p:nvPr/>
            </p:nvGrpSpPr>
            <p:grpSpPr>
              <a:xfrm>
                <a:off x="0" y="0"/>
                <a:ext cx="3865550" cy="249300"/>
                <a:chOff x="0" y="0"/>
                <a:chExt cx="3865550" cy="249300"/>
              </a:xfrm>
            </p:grpSpPr>
            <p:sp>
              <p:nvSpPr>
                <p:cNvPr id="891" name="Google Shape;891;p21"/>
                <p:cNvSpPr/>
                <p:nvPr/>
              </p:nvSpPr>
              <p:spPr>
                <a:xfrm>
                  <a:off x="0" y="0"/>
                  <a:ext cx="862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92" name="Google Shape;892;p21"/>
                <p:cNvSpPr/>
                <p:nvPr/>
              </p:nvSpPr>
              <p:spPr>
                <a:xfrm>
                  <a:off x="1194950" y="0"/>
                  <a:ext cx="2670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893" name="Google Shape;893;p21"/>
              <p:cNvGrpSpPr/>
              <p:nvPr/>
            </p:nvGrpSpPr>
            <p:grpSpPr>
              <a:xfrm>
                <a:off x="275350" y="457200"/>
                <a:ext cx="3029000" cy="249300"/>
                <a:chOff x="0" y="0"/>
                <a:chExt cx="3029000" cy="249300"/>
              </a:xfrm>
            </p:grpSpPr>
            <p:sp>
              <p:nvSpPr>
                <p:cNvPr id="894" name="Google Shape;894;p21"/>
                <p:cNvSpPr/>
                <p:nvPr/>
              </p:nvSpPr>
              <p:spPr>
                <a:xfrm>
                  <a:off x="0" y="0"/>
                  <a:ext cx="1958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95" name="Google Shape;895;p21"/>
                <p:cNvSpPr/>
                <p:nvPr/>
              </p:nvSpPr>
              <p:spPr>
                <a:xfrm>
                  <a:off x="2296400" y="0"/>
                  <a:ext cx="732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896" name="Google Shape;896;p21"/>
              <p:cNvGrpSpPr/>
              <p:nvPr/>
            </p:nvGrpSpPr>
            <p:grpSpPr>
              <a:xfrm>
                <a:off x="0" y="914400"/>
                <a:ext cx="3699350" cy="249300"/>
                <a:chOff x="0" y="914400"/>
                <a:chExt cx="3699350" cy="249300"/>
              </a:xfrm>
            </p:grpSpPr>
            <p:sp>
              <p:nvSpPr>
                <p:cNvPr id="897" name="Google Shape;897;p21"/>
                <p:cNvSpPr/>
                <p:nvPr/>
              </p:nvSpPr>
              <p:spPr>
                <a:xfrm>
                  <a:off x="0" y="9144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98" name="Google Shape;898;p21"/>
                <p:cNvSpPr/>
                <p:nvPr/>
              </p:nvSpPr>
              <p:spPr>
                <a:xfrm>
                  <a:off x="1569025" y="9144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99" name="Google Shape;899;p21"/>
                <p:cNvSpPr/>
                <p:nvPr/>
              </p:nvSpPr>
              <p:spPr>
                <a:xfrm>
                  <a:off x="3117350" y="914400"/>
                  <a:ext cx="58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900" name="Google Shape;900;p21"/>
              <p:cNvGrpSpPr/>
              <p:nvPr/>
            </p:nvGrpSpPr>
            <p:grpSpPr>
              <a:xfrm>
                <a:off x="0" y="1371600"/>
                <a:ext cx="2280725" cy="249300"/>
                <a:chOff x="0" y="1371600"/>
                <a:chExt cx="2280725" cy="249300"/>
              </a:xfrm>
            </p:grpSpPr>
            <p:sp>
              <p:nvSpPr>
                <p:cNvPr id="901" name="Google Shape;901;p21"/>
                <p:cNvSpPr/>
                <p:nvPr/>
              </p:nvSpPr>
              <p:spPr>
                <a:xfrm>
                  <a:off x="0" y="13716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02" name="Google Shape;902;p21"/>
                <p:cNvSpPr/>
                <p:nvPr/>
              </p:nvSpPr>
              <p:spPr>
                <a:xfrm>
                  <a:off x="1117025" y="1371600"/>
                  <a:ext cx="1163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903" name="Google Shape;903;p21"/>
              <p:cNvSpPr/>
              <p:nvPr/>
            </p:nvSpPr>
            <p:spPr>
              <a:xfrm>
                <a:off x="0" y="1828800"/>
                <a:ext cx="33042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904" name="Google Shape;904;p21"/>
              <p:cNvGrpSpPr/>
              <p:nvPr/>
            </p:nvGrpSpPr>
            <p:grpSpPr>
              <a:xfrm>
                <a:off x="275350" y="2286000"/>
                <a:ext cx="3014225" cy="249300"/>
                <a:chOff x="275350" y="2286000"/>
                <a:chExt cx="3014225" cy="249300"/>
              </a:xfrm>
            </p:grpSpPr>
            <p:sp>
              <p:nvSpPr>
                <p:cNvPr id="905" name="Google Shape;905;p21"/>
                <p:cNvSpPr/>
                <p:nvPr/>
              </p:nvSpPr>
              <p:spPr>
                <a:xfrm>
                  <a:off x="275350" y="228600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06" name="Google Shape;906;p21"/>
                <p:cNvSpPr/>
                <p:nvPr/>
              </p:nvSpPr>
              <p:spPr>
                <a:xfrm>
                  <a:off x="2436675" y="2286000"/>
                  <a:ext cx="85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907" name="Google Shape;907;p21"/>
              <p:cNvSpPr/>
              <p:nvPr/>
            </p:nvSpPr>
            <p:spPr>
              <a:xfrm>
                <a:off x="0" y="2743200"/>
                <a:ext cx="40731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908" name="Google Shape;908;p21"/>
              <p:cNvGrpSpPr/>
              <p:nvPr/>
            </p:nvGrpSpPr>
            <p:grpSpPr>
              <a:xfrm>
                <a:off x="275350" y="3200400"/>
                <a:ext cx="4436925" cy="249300"/>
                <a:chOff x="275350" y="3200400"/>
                <a:chExt cx="4436925" cy="249300"/>
              </a:xfrm>
            </p:grpSpPr>
            <p:sp>
              <p:nvSpPr>
                <p:cNvPr id="909" name="Google Shape;909;p21"/>
                <p:cNvSpPr/>
                <p:nvPr/>
              </p:nvSpPr>
              <p:spPr>
                <a:xfrm>
                  <a:off x="275350" y="3200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10" name="Google Shape;910;p21"/>
                <p:cNvSpPr/>
                <p:nvPr/>
              </p:nvSpPr>
              <p:spPr>
                <a:xfrm>
                  <a:off x="2067775" y="32004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911" name="Google Shape;911;p21"/>
              <p:cNvGrpSpPr/>
              <p:nvPr/>
            </p:nvGrpSpPr>
            <p:grpSpPr>
              <a:xfrm>
                <a:off x="0" y="3657600"/>
                <a:ext cx="3751075" cy="249300"/>
                <a:chOff x="0" y="3657600"/>
                <a:chExt cx="3751075" cy="249300"/>
              </a:xfrm>
            </p:grpSpPr>
            <p:sp>
              <p:nvSpPr>
                <p:cNvPr id="912" name="Google Shape;912;p21"/>
                <p:cNvSpPr/>
                <p:nvPr/>
              </p:nvSpPr>
              <p:spPr>
                <a:xfrm>
                  <a:off x="0" y="36576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13" name="Google Shape;913;p21"/>
                <p:cNvSpPr/>
                <p:nvPr/>
              </p:nvSpPr>
              <p:spPr>
                <a:xfrm>
                  <a:off x="2654875" y="3657600"/>
                  <a:ext cx="1096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914" name="Google Shape;914;p21"/>
              <p:cNvGrpSpPr/>
              <p:nvPr/>
            </p:nvGrpSpPr>
            <p:grpSpPr>
              <a:xfrm>
                <a:off x="0" y="4114800"/>
                <a:ext cx="4712250" cy="249300"/>
                <a:chOff x="0" y="4114800"/>
                <a:chExt cx="4712250" cy="249300"/>
              </a:xfrm>
            </p:grpSpPr>
            <p:sp>
              <p:nvSpPr>
                <p:cNvPr id="915" name="Google Shape;915;p21"/>
                <p:cNvSpPr/>
                <p:nvPr/>
              </p:nvSpPr>
              <p:spPr>
                <a:xfrm>
                  <a:off x="0" y="41148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16" name="Google Shape;916;p21"/>
                <p:cNvSpPr/>
                <p:nvPr/>
              </p:nvSpPr>
              <p:spPr>
                <a:xfrm>
                  <a:off x="1207950" y="4114800"/>
                  <a:ext cx="3504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917" name="Google Shape;917;p21"/>
              <p:cNvGrpSpPr/>
              <p:nvPr/>
            </p:nvGrpSpPr>
            <p:grpSpPr>
              <a:xfrm>
                <a:off x="275350" y="4572000"/>
                <a:ext cx="4987775" cy="249300"/>
                <a:chOff x="275350" y="4572000"/>
                <a:chExt cx="4987775" cy="249300"/>
              </a:xfrm>
            </p:grpSpPr>
            <p:sp>
              <p:nvSpPr>
                <p:cNvPr id="918" name="Google Shape;918;p21"/>
                <p:cNvSpPr/>
                <p:nvPr/>
              </p:nvSpPr>
              <p:spPr>
                <a:xfrm>
                  <a:off x="275350" y="45720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19" name="Google Shape;919;p21"/>
                <p:cNvSpPr/>
                <p:nvPr/>
              </p:nvSpPr>
              <p:spPr>
                <a:xfrm>
                  <a:off x="2556175" y="45720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20" name="Google Shape;920;p21"/>
                <p:cNvSpPr/>
                <p:nvPr/>
              </p:nvSpPr>
              <p:spPr>
                <a:xfrm>
                  <a:off x="3652425" y="4572000"/>
                  <a:ext cx="1610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921" name="Google Shape;921;p21"/>
              <p:cNvGrpSpPr/>
              <p:nvPr/>
            </p:nvGrpSpPr>
            <p:grpSpPr>
              <a:xfrm>
                <a:off x="275350" y="5029200"/>
                <a:ext cx="4707075" cy="249300"/>
                <a:chOff x="275350" y="5029200"/>
                <a:chExt cx="4707075" cy="249300"/>
              </a:xfrm>
            </p:grpSpPr>
            <p:sp>
              <p:nvSpPr>
                <p:cNvPr id="922" name="Google Shape;922;p21"/>
                <p:cNvSpPr/>
                <p:nvPr/>
              </p:nvSpPr>
              <p:spPr>
                <a:xfrm>
                  <a:off x="275350" y="5029200"/>
                  <a:ext cx="561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23" name="Google Shape;923;p21"/>
                <p:cNvSpPr/>
                <p:nvPr/>
              </p:nvSpPr>
              <p:spPr>
                <a:xfrm>
                  <a:off x="1174225" y="5029200"/>
                  <a:ext cx="38082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924" name="Google Shape;924;p21"/>
              <p:cNvGrpSpPr/>
              <p:nvPr/>
            </p:nvGrpSpPr>
            <p:grpSpPr>
              <a:xfrm>
                <a:off x="275350" y="5486400"/>
                <a:ext cx="3014325" cy="249300"/>
                <a:chOff x="275350" y="5486400"/>
                <a:chExt cx="3014325" cy="249300"/>
              </a:xfrm>
            </p:grpSpPr>
            <p:sp>
              <p:nvSpPr>
                <p:cNvPr id="925" name="Google Shape;925;p21"/>
                <p:cNvSpPr/>
                <p:nvPr/>
              </p:nvSpPr>
              <p:spPr>
                <a:xfrm>
                  <a:off x="275350" y="54864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26" name="Google Shape;926;p21"/>
                <p:cNvSpPr/>
                <p:nvPr/>
              </p:nvSpPr>
              <p:spPr>
                <a:xfrm>
                  <a:off x="2556175" y="5486400"/>
                  <a:ext cx="733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927" name="Google Shape;927;p21"/>
              <p:cNvGrpSpPr/>
              <p:nvPr/>
            </p:nvGrpSpPr>
            <p:grpSpPr>
              <a:xfrm>
                <a:off x="275350" y="5943600"/>
                <a:ext cx="5538300" cy="249300"/>
                <a:chOff x="275350" y="5943600"/>
                <a:chExt cx="5538300" cy="249300"/>
              </a:xfrm>
            </p:grpSpPr>
            <p:sp>
              <p:nvSpPr>
                <p:cNvPr id="928" name="Google Shape;928;p21"/>
                <p:cNvSpPr/>
                <p:nvPr/>
              </p:nvSpPr>
              <p:spPr>
                <a:xfrm>
                  <a:off x="275350" y="5943600"/>
                  <a:ext cx="1236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29" name="Google Shape;929;p21"/>
                <p:cNvSpPr/>
                <p:nvPr/>
              </p:nvSpPr>
              <p:spPr>
                <a:xfrm>
                  <a:off x="1849600" y="5943600"/>
                  <a:ext cx="1215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30" name="Google Shape;930;p21"/>
                <p:cNvSpPr/>
                <p:nvPr/>
              </p:nvSpPr>
              <p:spPr>
                <a:xfrm>
                  <a:off x="3403150" y="5943600"/>
                  <a:ext cx="2410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931" name="Google Shape;931;p21"/>
              <p:cNvGrpSpPr/>
              <p:nvPr/>
            </p:nvGrpSpPr>
            <p:grpSpPr>
              <a:xfrm>
                <a:off x="275350" y="6400800"/>
                <a:ext cx="4707000" cy="249300"/>
                <a:chOff x="275350" y="6400800"/>
                <a:chExt cx="4707000" cy="249300"/>
              </a:xfrm>
            </p:grpSpPr>
            <p:sp>
              <p:nvSpPr>
                <p:cNvPr id="932" name="Google Shape;932;p21"/>
                <p:cNvSpPr/>
                <p:nvPr/>
              </p:nvSpPr>
              <p:spPr>
                <a:xfrm>
                  <a:off x="275350" y="6400800"/>
                  <a:ext cx="795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33" name="Google Shape;933;p21"/>
                <p:cNvSpPr/>
                <p:nvPr/>
              </p:nvSpPr>
              <p:spPr>
                <a:xfrm>
                  <a:off x="1423450" y="6400800"/>
                  <a:ext cx="3558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934" name="Google Shape;934;p21"/>
              <p:cNvSpPr/>
              <p:nvPr/>
            </p:nvSpPr>
            <p:spPr>
              <a:xfrm>
                <a:off x="0" y="6858000"/>
                <a:ext cx="24729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935" name="Google Shape;935;p21"/>
              <p:cNvGrpSpPr/>
              <p:nvPr/>
            </p:nvGrpSpPr>
            <p:grpSpPr>
              <a:xfrm>
                <a:off x="838950" y="7315200"/>
                <a:ext cx="4699400" cy="249300"/>
                <a:chOff x="838950" y="7284050"/>
                <a:chExt cx="4699400" cy="249300"/>
              </a:xfrm>
            </p:grpSpPr>
            <p:sp>
              <p:nvSpPr>
                <p:cNvPr id="936" name="Google Shape;936;p21"/>
                <p:cNvSpPr/>
                <p:nvPr/>
              </p:nvSpPr>
              <p:spPr>
                <a:xfrm>
                  <a:off x="838950" y="7284050"/>
                  <a:ext cx="1849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37" name="Google Shape;937;p21"/>
                <p:cNvSpPr/>
                <p:nvPr/>
              </p:nvSpPr>
              <p:spPr>
                <a:xfrm>
                  <a:off x="3005450" y="7284050"/>
                  <a:ext cx="25329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938" name="Google Shape;938;p21"/>
              <p:cNvSpPr/>
              <p:nvPr/>
            </p:nvSpPr>
            <p:spPr>
              <a:xfrm>
                <a:off x="838950" y="7772400"/>
                <a:ext cx="3779700" cy="249300"/>
              </a:xfrm>
              <a:prstGeom prst="rect">
                <a:avLst/>
              </a:prstGeom>
              <a:solidFill>
                <a:srgbClr val="1E55A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939" name="Google Shape;939;p21"/>
              <p:cNvGrpSpPr/>
              <p:nvPr/>
            </p:nvGrpSpPr>
            <p:grpSpPr>
              <a:xfrm>
                <a:off x="838950" y="8229600"/>
                <a:ext cx="4423950" cy="249300"/>
                <a:chOff x="838950" y="8229600"/>
                <a:chExt cx="4423950" cy="249300"/>
              </a:xfrm>
            </p:grpSpPr>
            <p:sp>
              <p:nvSpPr>
                <p:cNvPr id="940" name="Google Shape;940;p21"/>
                <p:cNvSpPr/>
                <p:nvPr/>
              </p:nvSpPr>
              <p:spPr>
                <a:xfrm>
                  <a:off x="838950" y="82296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41" name="Google Shape;941;p21"/>
                <p:cNvSpPr/>
                <p:nvPr/>
              </p:nvSpPr>
              <p:spPr>
                <a:xfrm>
                  <a:off x="2618400" y="8229600"/>
                  <a:ext cx="26445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942" name="Google Shape;942;p21"/>
              <p:cNvGrpSpPr/>
              <p:nvPr/>
            </p:nvGrpSpPr>
            <p:grpSpPr>
              <a:xfrm>
                <a:off x="838950" y="8686800"/>
                <a:ext cx="4424025" cy="249300"/>
                <a:chOff x="838950" y="8686800"/>
                <a:chExt cx="4424025" cy="249300"/>
              </a:xfrm>
            </p:grpSpPr>
            <p:sp>
              <p:nvSpPr>
                <p:cNvPr id="943" name="Google Shape;943;p21"/>
                <p:cNvSpPr/>
                <p:nvPr/>
              </p:nvSpPr>
              <p:spPr>
                <a:xfrm>
                  <a:off x="838950" y="8686800"/>
                  <a:ext cx="2322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44" name="Google Shape;944;p21"/>
                <p:cNvSpPr/>
                <p:nvPr/>
              </p:nvSpPr>
              <p:spPr>
                <a:xfrm>
                  <a:off x="3465375" y="8686800"/>
                  <a:ext cx="17976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945" name="Google Shape;945;p21"/>
              <p:cNvGrpSpPr/>
              <p:nvPr/>
            </p:nvGrpSpPr>
            <p:grpSpPr>
              <a:xfrm>
                <a:off x="0" y="9144000"/>
                <a:ext cx="6109950" cy="249300"/>
                <a:chOff x="0" y="9144000"/>
                <a:chExt cx="6109950" cy="249300"/>
              </a:xfrm>
            </p:grpSpPr>
            <p:sp>
              <p:nvSpPr>
                <p:cNvPr id="946" name="Google Shape;946;p21"/>
                <p:cNvSpPr/>
                <p:nvPr/>
              </p:nvSpPr>
              <p:spPr>
                <a:xfrm>
                  <a:off x="0" y="9144000"/>
                  <a:ext cx="888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47" name="Google Shape;947;p21"/>
                <p:cNvSpPr/>
                <p:nvPr/>
              </p:nvSpPr>
              <p:spPr>
                <a:xfrm>
                  <a:off x="1207950" y="9144000"/>
                  <a:ext cx="49020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948" name="Google Shape;948;p21"/>
              <p:cNvGrpSpPr/>
              <p:nvPr/>
            </p:nvGrpSpPr>
            <p:grpSpPr>
              <a:xfrm>
                <a:off x="277800" y="9601200"/>
                <a:ext cx="6382750" cy="249300"/>
                <a:chOff x="277800" y="9601200"/>
                <a:chExt cx="6382750" cy="249300"/>
              </a:xfrm>
            </p:grpSpPr>
            <p:sp>
              <p:nvSpPr>
                <p:cNvPr id="949" name="Google Shape;949;p21"/>
                <p:cNvSpPr/>
                <p:nvPr/>
              </p:nvSpPr>
              <p:spPr>
                <a:xfrm>
                  <a:off x="277800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50" name="Google Shape;950;p21"/>
                <p:cNvSpPr/>
                <p:nvPr/>
              </p:nvSpPr>
              <p:spPr>
                <a:xfrm>
                  <a:off x="2556175" y="9601200"/>
                  <a:ext cx="19431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51" name="Google Shape;951;p21"/>
                <p:cNvSpPr/>
                <p:nvPr/>
              </p:nvSpPr>
              <p:spPr>
                <a:xfrm>
                  <a:off x="4764250" y="9601200"/>
                  <a:ext cx="18963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952" name="Google Shape;952;p21"/>
              <p:cNvGrpSpPr/>
              <p:nvPr/>
            </p:nvGrpSpPr>
            <p:grpSpPr>
              <a:xfrm>
                <a:off x="0" y="10058400"/>
                <a:ext cx="6109850" cy="249300"/>
                <a:chOff x="0" y="10058400"/>
                <a:chExt cx="6109850" cy="249300"/>
              </a:xfrm>
            </p:grpSpPr>
            <p:sp>
              <p:nvSpPr>
                <p:cNvPr id="953" name="Google Shape;953;p21"/>
                <p:cNvSpPr/>
                <p:nvPr/>
              </p:nvSpPr>
              <p:spPr>
                <a:xfrm>
                  <a:off x="0" y="10058400"/>
                  <a:ext cx="14547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54" name="Google Shape;954;p21"/>
                <p:cNvSpPr/>
                <p:nvPr/>
              </p:nvSpPr>
              <p:spPr>
                <a:xfrm>
                  <a:off x="1782050" y="10058400"/>
                  <a:ext cx="4327800" cy="249300"/>
                </a:xfrm>
                <a:prstGeom prst="rect">
                  <a:avLst/>
                </a:prstGeom>
                <a:solidFill>
                  <a:srgbClr val="1E55A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955" name="Google Shape;955;p21"/>
            <p:cNvSpPr/>
            <p:nvPr/>
          </p:nvSpPr>
          <p:spPr>
            <a:xfrm>
              <a:off x="495300" y="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6" name="Google Shape;956;p21"/>
            <p:cNvSpPr/>
            <p:nvPr/>
          </p:nvSpPr>
          <p:spPr>
            <a:xfrm>
              <a:off x="495300" y="45633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7" name="Google Shape;957;p21"/>
            <p:cNvSpPr/>
            <p:nvPr/>
          </p:nvSpPr>
          <p:spPr>
            <a:xfrm>
              <a:off x="495300" y="91266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8" name="Google Shape;958;p21"/>
            <p:cNvSpPr/>
            <p:nvPr/>
          </p:nvSpPr>
          <p:spPr>
            <a:xfrm>
              <a:off x="495300" y="136899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21"/>
            <p:cNvSpPr/>
            <p:nvPr/>
          </p:nvSpPr>
          <p:spPr>
            <a:xfrm>
              <a:off x="495300" y="182532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21"/>
            <p:cNvSpPr/>
            <p:nvPr/>
          </p:nvSpPr>
          <p:spPr>
            <a:xfrm>
              <a:off x="495300" y="228165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21"/>
            <p:cNvSpPr/>
            <p:nvPr/>
          </p:nvSpPr>
          <p:spPr>
            <a:xfrm>
              <a:off x="495300" y="273798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2" name="Google Shape;962;p21"/>
            <p:cNvSpPr/>
            <p:nvPr/>
          </p:nvSpPr>
          <p:spPr>
            <a:xfrm>
              <a:off x="495300" y="319431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3" name="Google Shape;963;p21"/>
            <p:cNvSpPr/>
            <p:nvPr/>
          </p:nvSpPr>
          <p:spPr>
            <a:xfrm>
              <a:off x="495300" y="365064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21"/>
            <p:cNvSpPr/>
            <p:nvPr/>
          </p:nvSpPr>
          <p:spPr>
            <a:xfrm>
              <a:off x="495300" y="4106976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21"/>
            <p:cNvSpPr/>
            <p:nvPr/>
          </p:nvSpPr>
          <p:spPr>
            <a:xfrm>
              <a:off x="495300" y="4563307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6" name="Google Shape;966;p21"/>
            <p:cNvSpPr/>
            <p:nvPr/>
          </p:nvSpPr>
          <p:spPr>
            <a:xfrm>
              <a:off x="495300" y="501963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21"/>
            <p:cNvSpPr/>
            <p:nvPr/>
          </p:nvSpPr>
          <p:spPr>
            <a:xfrm>
              <a:off x="495300" y="5475968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8" name="Google Shape;968;p21"/>
            <p:cNvSpPr/>
            <p:nvPr/>
          </p:nvSpPr>
          <p:spPr>
            <a:xfrm>
              <a:off x="495300" y="5932299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9" name="Google Shape;969;p21"/>
            <p:cNvSpPr/>
            <p:nvPr/>
          </p:nvSpPr>
          <p:spPr>
            <a:xfrm>
              <a:off x="495300" y="638863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21"/>
            <p:cNvSpPr/>
            <p:nvPr/>
          </p:nvSpPr>
          <p:spPr>
            <a:xfrm>
              <a:off x="495300" y="6844960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21"/>
            <p:cNvSpPr/>
            <p:nvPr/>
          </p:nvSpPr>
          <p:spPr>
            <a:xfrm>
              <a:off x="495300" y="7301291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2" name="Google Shape;972;p21"/>
            <p:cNvSpPr/>
            <p:nvPr/>
          </p:nvSpPr>
          <p:spPr>
            <a:xfrm>
              <a:off x="495300" y="775762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3" name="Google Shape;973;p21"/>
            <p:cNvSpPr/>
            <p:nvPr/>
          </p:nvSpPr>
          <p:spPr>
            <a:xfrm>
              <a:off x="495300" y="8213952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4" name="Google Shape;974;p21"/>
            <p:cNvSpPr/>
            <p:nvPr/>
          </p:nvSpPr>
          <p:spPr>
            <a:xfrm>
              <a:off x="495300" y="8670283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21"/>
            <p:cNvSpPr/>
            <p:nvPr/>
          </p:nvSpPr>
          <p:spPr>
            <a:xfrm>
              <a:off x="495300" y="912661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6" name="Google Shape;976;p21"/>
            <p:cNvSpPr/>
            <p:nvPr/>
          </p:nvSpPr>
          <p:spPr>
            <a:xfrm>
              <a:off x="495300" y="9582944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7" name="Google Shape;977;p21"/>
            <p:cNvSpPr/>
            <p:nvPr/>
          </p:nvSpPr>
          <p:spPr>
            <a:xfrm>
              <a:off x="495300" y="10039275"/>
              <a:ext cx="114300" cy="248700"/>
            </a:xfrm>
            <a:prstGeom prst="rect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8" name="Google Shape;978;p21"/>
          <p:cNvSpPr/>
          <p:nvPr/>
        </p:nvSpPr>
        <p:spPr>
          <a:xfrm>
            <a:off x="7806225" y="8039100"/>
            <a:ext cx="3966600" cy="2259300"/>
          </a:xfrm>
          <a:prstGeom prst="triangle">
            <a:avLst>
              <a:gd fmla="val 50000" name="adj"/>
            </a:avLst>
          </a:prstGeom>
          <a:gradFill>
            <a:gsLst>
              <a:gs pos="0">
                <a:srgbClr val="1E55A3">
                  <a:alpha val="75294"/>
                </a:srgbClr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9" name="Google Shape;979;p21"/>
          <p:cNvSpPr/>
          <p:nvPr/>
        </p:nvSpPr>
        <p:spPr>
          <a:xfrm>
            <a:off x="16306950" y="5924550"/>
            <a:ext cx="1981200" cy="4362450"/>
          </a:xfrm>
          <a:custGeom>
            <a:rect b="b" l="l" r="r" t="t"/>
            <a:pathLst>
              <a:path extrusionOk="0" h="174498" w="79248">
                <a:moveTo>
                  <a:pt x="79248" y="0"/>
                </a:moveTo>
                <a:lnTo>
                  <a:pt x="79248" y="174498"/>
                </a:lnTo>
                <a:lnTo>
                  <a:pt x="56388" y="174498"/>
                </a:lnTo>
                <a:lnTo>
                  <a:pt x="0" y="92964"/>
                </a:lnTo>
                <a:close/>
              </a:path>
            </a:pathLst>
          </a:custGeom>
          <a:gradFill>
            <a:gsLst>
              <a:gs pos="0">
                <a:srgbClr val="1E55A3"/>
              </a:gs>
              <a:gs pos="34000">
                <a:srgbClr val="8FAAD1"/>
              </a:gs>
              <a:gs pos="100000">
                <a:srgbClr val="FFFFFF">
                  <a:alpha val="0"/>
                </a:srgbClr>
              </a:gs>
            </a:gsLst>
            <a:lin ang="2700006" scaled="0"/>
          </a:gradFill>
          <a:ln>
            <a:noFill/>
          </a:ln>
        </p:spPr>
      </p:sp>
      <p:sp>
        <p:nvSpPr>
          <p:cNvPr id="980" name="Google Shape;980;p21"/>
          <p:cNvSpPr txBox="1"/>
          <p:nvPr/>
        </p:nvSpPr>
        <p:spPr>
          <a:xfrm>
            <a:off x="1401900" y="1257300"/>
            <a:ext cx="15800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8 -</a:t>
            </a: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 WHICH OF THE FOLLOWING IS CORRECT ABOUT BOOTSTRAP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F9E930"/>
                </a:solidFill>
                <a:latin typeface="Courier Prime"/>
                <a:ea typeface="Courier Prime"/>
                <a:cs typeface="Courier Prime"/>
                <a:sym typeface="Courier Prime"/>
              </a:rPr>
              <a:t>PANELS?</a:t>
            </a:r>
            <a:endParaRPr b="1" sz="3600">
              <a:solidFill>
                <a:srgbClr val="F9E930"/>
              </a:solidFill>
              <a:latin typeface="Courier Prime"/>
              <a:ea typeface="Courier Prime"/>
              <a:cs typeface="Courier Prime"/>
              <a:sym typeface="Courier Prime"/>
            </a:endParaRPr>
          </a:p>
        </p:txBody>
      </p:sp>
      <p:sp>
        <p:nvSpPr>
          <p:cNvPr id="981" name="Google Shape;981;p21"/>
          <p:cNvSpPr/>
          <p:nvPr/>
        </p:nvSpPr>
        <p:spPr>
          <a:xfrm>
            <a:off x="1438275" y="2571750"/>
            <a:ext cx="2057400" cy="104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82" name="Google Shape;982;p21"/>
          <p:cNvGrpSpPr/>
          <p:nvPr/>
        </p:nvGrpSpPr>
        <p:grpSpPr>
          <a:xfrm>
            <a:off x="2133600" y="2914650"/>
            <a:ext cx="15144900" cy="5322950"/>
            <a:chOff x="2133600" y="2914650"/>
            <a:chExt cx="15144900" cy="5322950"/>
          </a:xfrm>
        </p:grpSpPr>
        <p:sp>
          <p:nvSpPr>
            <p:cNvPr id="983" name="Google Shape;983;p21"/>
            <p:cNvSpPr txBox="1"/>
            <p:nvPr/>
          </p:nvSpPr>
          <p:spPr>
            <a:xfrm>
              <a:off x="2133600" y="2914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A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You can toggle the Scrollspy plugin's hidden content via data attributes.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984" name="Google Shape;984;p21"/>
            <p:cNvSpPr txBox="1"/>
            <p:nvPr/>
          </p:nvSpPr>
          <p:spPr>
            <a:xfrm>
              <a:off x="2133600" y="44196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B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You can toggle the Scrollspy plugin's hidden content via javascript.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985" name="Google Shape;985;p21"/>
            <p:cNvSpPr txBox="1"/>
            <p:nvPr/>
          </p:nvSpPr>
          <p:spPr>
            <a:xfrm>
              <a:off x="2133600" y="595565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C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Both of the above.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986" name="Google Shape;986;p21"/>
            <p:cNvSpPr txBox="1"/>
            <p:nvPr/>
          </p:nvSpPr>
          <p:spPr>
            <a:xfrm>
              <a:off x="2133600" y="7498700"/>
              <a:ext cx="15144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600">
                  <a:solidFill>
                    <a:srgbClr val="F9E93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D </a:t>
              </a:r>
              <a:r>
                <a:rPr lang="ru" sz="36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- None of the above..</a:t>
              </a:r>
              <a:endParaRPr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987" name="Google Shape;987;p21"/>
          <p:cNvGrpSpPr/>
          <p:nvPr/>
        </p:nvGrpSpPr>
        <p:grpSpPr>
          <a:xfrm>
            <a:off x="15503100" y="-9525"/>
            <a:ext cx="2795300" cy="3250187"/>
            <a:chOff x="15503100" y="-9525"/>
            <a:chExt cx="2795300" cy="3250187"/>
          </a:xfrm>
        </p:grpSpPr>
        <p:sp>
          <p:nvSpPr>
            <p:cNvPr id="988" name="Google Shape;988;p21"/>
            <p:cNvSpPr/>
            <p:nvPr/>
          </p:nvSpPr>
          <p:spPr>
            <a:xfrm rot="10800000">
              <a:off x="15503100" y="-8038"/>
              <a:ext cx="2784900" cy="3248700"/>
            </a:xfrm>
            <a:prstGeom prst="rtTriangle">
              <a:avLst/>
            </a:prstGeom>
            <a:solidFill>
              <a:srgbClr val="1E55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9" name="Google Shape;989;p21"/>
            <p:cNvSpPr/>
            <p:nvPr/>
          </p:nvSpPr>
          <p:spPr>
            <a:xfrm>
              <a:off x="15976025" y="-9525"/>
              <a:ext cx="2322375" cy="2649675"/>
            </a:xfrm>
            <a:custGeom>
              <a:rect b="b" l="l" r="r" t="t"/>
              <a:pathLst>
                <a:path extrusionOk="0" h="105987" w="92895">
                  <a:moveTo>
                    <a:pt x="0" y="0"/>
                  </a:moveTo>
                  <a:lnTo>
                    <a:pt x="92895" y="105987"/>
                  </a:lnTo>
                  <a:lnTo>
                    <a:pt x="92895" y="88531"/>
                  </a:lnTo>
                  <a:lnTo>
                    <a:pt x="16625" y="0"/>
                  </a:lnTo>
                  <a:close/>
                </a:path>
              </a:pathLst>
            </a:custGeom>
            <a:gradFill>
              <a:gsLst>
                <a:gs pos="0">
                  <a:srgbClr val="1E55A3"/>
                </a:gs>
                <a:gs pos="34000">
                  <a:srgbClr val="8FAAD1"/>
                </a:gs>
                <a:gs pos="100000">
                  <a:srgbClr val="FFFFFF">
                    <a:alpha val="0"/>
                  </a:srgbClr>
                </a:gs>
              </a:gsLst>
              <a:lin ang="2700006" scaled="0"/>
            </a:gradFill>
            <a:ln>
              <a:noFill/>
            </a:ln>
          </p:spPr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