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</p:sldIdLst>
  <p:sldSz cy="10692000" cx="7560000"/>
  <p:notesSz cx="6858000" cy="9144000"/>
  <p:embeddedFontLst>
    <p:embeddedFont>
      <p:font typeface="Arimo"/>
      <p:regular r:id="rId8"/>
      <p:bold r:id="rId9"/>
      <p:italic r:id="rId10"/>
      <p:boldItalic r:id="rId11"/>
    </p:embeddedFont>
    <p:embeddedFont>
      <p:font typeface="Arimo SemiBold"/>
      <p:regular r:id="rId12"/>
      <p:bold r:id="rId13"/>
      <p:italic r:id="rId14"/>
      <p:boldItalic r:id="rId15"/>
    </p:embeddedFont>
    <p:embeddedFont>
      <p:font typeface="Rubik Black"/>
      <p:bold r:id="rId16"/>
      <p:boldItalic r:id="rId17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pos="227">
          <p15:clr>
            <a:srgbClr val="747775"/>
          </p15:clr>
        </p15:guide>
        <p15:guide id="2" orient="horz" pos="340">
          <p15:clr>
            <a:srgbClr val="747775"/>
          </p15:clr>
        </p15:guide>
        <p15:guide id="3" orient="horz" pos="1077">
          <p15:clr>
            <a:srgbClr val="747775"/>
          </p15:clr>
        </p15:guide>
        <p15:guide id="4" pos="3969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27"/>
        <p:guide pos="340" orient="horz"/>
        <p:guide pos="1077" orient="horz"/>
        <p:guide pos="3969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Arimo-boldItalic.fntdata"/><Relationship Id="rId10" Type="http://schemas.openxmlformats.org/officeDocument/2006/relationships/font" Target="fonts/Arimo-italic.fntdata"/><Relationship Id="rId13" Type="http://schemas.openxmlformats.org/officeDocument/2006/relationships/font" Target="fonts/ArimoSemiBold-bold.fntdata"/><Relationship Id="rId12" Type="http://schemas.openxmlformats.org/officeDocument/2006/relationships/font" Target="fonts/ArimoSemiBold-regular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font" Target="fonts/Arimo-bold.fntdata"/><Relationship Id="rId15" Type="http://schemas.openxmlformats.org/officeDocument/2006/relationships/font" Target="fonts/ArimoSemiBold-boldItalic.fntdata"/><Relationship Id="rId14" Type="http://schemas.openxmlformats.org/officeDocument/2006/relationships/font" Target="fonts/ArimoSemiBold-italic.fntdata"/><Relationship Id="rId17" Type="http://schemas.openxmlformats.org/officeDocument/2006/relationships/font" Target="fonts/RubikBlack-boldItalic.fntdata"/><Relationship Id="rId16" Type="http://schemas.openxmlformats.org/officeDocument/2006/relationships/font" Target="fonts/RubikBlack-bold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font" Target="fonts/Arimo-regular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2217050" y="685800"/>
            <a:ext cx="2424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2217050" y="685800"/>
            <a:ext cx="2424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g220c5eba110_0_103:notes"/>
          <p:cNvSpPr/>
          <p:nvPr>
            <p:ph idx="2" type="sldImg"/>
          </p:nvPr>
        </p:nvSpPr>
        <p:spPr>
          <a:xfrm>
            <a:off x="2217050" y="685800"/>
            <a:ext cx="2424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1" name="Google Shape;111;g220c5eba110_0_10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257712" y="1547778"/>
            <a:ext cx="7044600" cy="4266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257705" y="5891409"/>
            <a:ext cx="7044600" cy="1647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7004788" y="9693616"/>
            <a:ext cx="453600" cy="818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257705" y="2299346"/>
            <a:ext cx="7044600" cy="4081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257705" y="6552657"/>
            <a:ext cx="7044600" cy="2703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7004788" y="9693616"/>
            <a:ext cx="453600" cy="818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7004788" y="9693616"/>
            <a:ext cx="453600" cy="818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257705" y="4471058"/>
            <a:ext cx="7044600" cy="1749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7004788" y="9693616"/>
            <a:ext cx="453600" cy="818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257705" y="925091"/>
            <a:ext cx="7044600" cy="1190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257705" y="2395696"/>
            <a:ext cx="7044600" cy="7101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7004788" y="9693616"/>
            <a:ext cx="453600" cy="818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257705" y="925091"/>
            <a:ext cx="7044600" cy="1190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257705" y="2395696"/>
            <a:ext cx="3306900" cy="7101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3995291" y="2395696"/>
            <a:ext cx="3306900" cy="7101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7004788" y="9693616"/>
            <a:ext cx="453600" cy="818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257705" y="925091"/>
            <a:ext cx="7044600" cy="1190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7004788" y="9693616"/>
            <a:ext cx="453600" cy="818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257705" y="1154948"/>
            <a:ext cx="2321700" cy="1570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257705" y="2888617"/>
            <a:ext cx="2321700" cy="6609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7004788" y="9693616"/>
            <a:ext cx="453600" cy="818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05325" y="935745"/>
            <a:ext cx="5264700" cy="8503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7004788" y="9693616"/>
            <a:ext cx="453600" cy="818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3780000" y="-260"/>
            <a:ext cx="3780000" cy="10692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19508" y="2563450"/>
            <a:ext cx="3344400" cy="3081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19508" y="5826865"/>
            <a:ext cx="3344400" cy="256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083839" y="1505164"/>
            <a:ext cx="3172200" cy="7681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7004788" y="9693616"/>
            <a:ext cx="453600" cy="818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257705" y="8794266"/>
            <a:ext cx="4959600" cy="1257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7004788" y="9693616"/>
            <a:ext cx="453600" cy="818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257705" y="925091"/>
            <a:ext cx="7044600" cy="1190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257705" y="2395696"/>
            <a:ext cx="7044600" cy="7101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7004788" y="9693616"/>
            <a:ext cx="453600" cy="818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Relationship Id="rId4" Type="http://schemas.openxmlformats.org/officeDocument/2006/relationships/image" Target="../media/image3.png"/><Relationship Id="rId5" Type="http://schemas.openxmlformats.org/officeDocument/2006/relationships/image" Target="../media/image2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Relationship Id="rId4" Type="http://schemas.openxmlformats.org/officeDocument/2006/relationships/image" Target="../media/image4.png"/><Relationship Id="rId5" Type="http://schemas.openxmlformats.org/officeDocument/2006/relationships/image" Target="../media/image6.png"/><Relationship Id="rId6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822" y="1"/>
            <a:ext cx="7554357" cy="10691999"/>
          </a:xfrm>
          <a:prstGeom prst="rect">
            <a:avLst/>
          </a:prstGeom>
          <a:noFill/>
          <a:ln>
            <a:noFill/>
          </a:ln>
        </p:spPr>
      </p:pic>
      <p:sp>
        <p:nvSpPr>
          <p:cNvPr id="55" name="Google Shape;55;p13"/>
          <p:cNvSpPr txBox="1"/>
          <p:nvPr/>
        </p:nvSpPr>
        <p:spPr>
          <a:xfrm>
            <a:off x="346996" y="406832"/>
            <a:ext cx="5674200" cy="1416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" sz="4600">
                <a:solidFill>
                  <a:srgbClr val="362F28"/>
                </a:solidFill>
                <a:latin typeface="Rubik Black"/>
                <a:ea typeface="Rubik Black"/>
                <a:cs typeface="Rubik Black"/>
                <a:sym typeface="Rubik Black"/>
              </a:rPr>
              <a:t>WELCOME TO THE</a:t>
            </a:r>
            <a:endParaRPr sz="4600">
              <a:solidFill>
                <a:srgbClr val="362F28"/>
              </a:solidFill>
              <a:latin typeface="Rubik Black"/>
              <a:ea typeface="Rubik Black"/>
              <a:cs typeface="Rubik Black"/>
              <a:sym typeface="Rubik Black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4600">
                <a:solidFill>
                  <a:srgbClr val="362F28"/>
                </a:solidFill>
                <a:latin typeface="Rubik Black"/>
                <a:ea typeface="Rubik Black"/>
                <a:cs typeface="Rubik Black"/>
                <a:sym typeface="Rubik Black"/>
              </a:rPr>
              <a:t>60’S... QUIZ</a:t>
            </a:r>
            <a:endParaRPr sz="4600">
              <a:solidFill>
                <a:srgbClr val="362F28"/>
              </a:solidFill>
              <a:latin typeface="Rubik Black"/>
              <a:ea typeface="Rubik Black"/>
              <a:cs typeface="Rubik Black"/>
              <a:sym typeface="Rubik Black"/>
            </a:endParaRPr>
          </a:p>
        </p:txBody>
      </p:sp>
      <p:grpSp>
        <p:nvGrpSpPr>
          <p:cNvPr id="56" name="Google Shape;56;p13"/>
          <p:cNvGrpSpPr/>
          <p:nvPr/>
        </p:nvGrpSpPr>
        <p:grpSpPr>
          <a:xfrm>
            <a:off x="3027575" y="0"/>
            <a:ext cx="4539228" cy="10692376"/>
            <a:chOff x="3027575" y="0"/>
            <a:chExt cx="4539228" cy="10692376"/>
          </a:xfrm>
        </p:grpSpPr>
        <p:pic>
          <p:nvPicPr>
            <p:cNvPr id="57" name="Google Shape;57;p13"/>
            <p:cNvPicPr preferRelativeResize="0"/>
            <p:nvPr/>
          </p:nvPicPr>
          <p:blipFill rotWithShape="1">
            <a:blip r:embed="rId4">
              <a:alphaModFix/>
            </a:blip>
            <a:srcRect b="0" l="0" r="29022" t="18916"/>
            <a:stretch/>
          </p:blipFill>
          <p:spPr>
            <a:xfrm>
              <a:off x="6188679" y="0"/>
              <a:ext cx="1378124" cy="306679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58" name="Google Shape;58;p13"/>
            <p:cNvPicPr preferRelativeResize="0"/>
            <p:nvPr/>
          </p:nvPicPr>
          <p:blipFill rotWithShape="1">
            <a:blip r:embed="rId5">
              <a:alphaModFix/>
            </a:blip>
            <a:srcRect b="39061" l="0" r="13262" t="0"/>
            <a:stretch/>
          </p:blipFill>
          <p:spPr>
            <a:xfrm>
              <a:off x="3027575" y="8537700"/>
              <a:ext cx="4539225" cy="2154676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59" name="Google Shape;59;p13"/>
          <p:cNvGrpSpPr/>
          <p:nvPr/>
        </p:nvGrpSpPr>
        <p:grpSpPr>
          <a:xfrm>
            <a:off x="359218" y="2134957"/>
            <a:ext cx="5674200" cy="487618"/>
            <a:chOff x="359218" y="2134957"/>
            <a:chExt cx="5674200" cy="487618"/>
          </a:xfrm>
        </p:grpSpPr>
        <p:sp>
          <p:nvSpPr>
            <p:cNvPr id="60" name="Google Shape;60;p13"/>
            <p:cNvSpPr txBox="1"/>
            <p:nvPr/>
          </p:nvSpPr>
          <p:spPr>
            <a:xfrm>
              <a:off x="359218" y="2134957"/>
              <a:ext cx="5674200" cy="200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" sz="1300">
                  <a:latin typeface="Arimo"/>
                  <a:ea typeface="Arimo"/>
                  <a:cs typeface="Arimo"/>
                  <a:sym typeface="Arimo"/>
                </a:rPr>
                <a:t>1. What safety device did Allen Breed invent in 1968?</a:t>
              </a:r>
              <a:endParaRPr b="1" sz="1300">
                <a:latin typeface="Arimo"/>
                <a:ea typeface="Arimo"/>
                <a:cs typeface="Arimo"/>
                <a:sym typeface="Arimo"/>
              </a:endParaRPr>
            </a:p>
          </p:txBody>
        </p:sp>
        <p:sp>
          <p:nvSpPr>
            <p:cNvPr id="61" name="Google Shape;61;p13"/>
            <p:cNvSpPr txBox="1"/>
            <p:nvPr/>
          </p:nvSpPr>
          <p:spPr>
            <a:xfrm>
              <a:off x="733423" y="2453375"/>
              <a:ext cx="824700" cy="169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" sz="1100">
                  <a:latin typeface="Arimo"/>
                  <a:ea typeface="Arimo"/>
                  <a:cs typeface="Arimo"/>
                  <a:sym typeface="Arimo"/>
                </a:rPr>
                <a:t>A: Seat Belt</a:t>
              </a:r>
              <a:endParaRPr sz="1100">
                <a:latin typeface="Arimo"/>
                <a:ea typeface="Arimo"/>
                <a:cs typeface="Arimo"/>
                <a:sym typeface="Arimo"/>
              </a:endParaRPr>
            </a:p>
          </p:txBody>
        </p:sp>
        <p:sp>
          <p:nvSpPr>
            <p:cNvPr id="62" name="Google Shape;62;p13"/>
            <p:cNvSpPr txBox="1"/>
            <p:nvPr/>
          </p:nvSpPr>
          <p:spPr>
            <a:xfrm>
              <a:off x="1651905" y="2453375"/>
              <a:ext cx="824700" cy="169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" sz="1100">
                  <a:latin typeface="Arimo"/>
                  <a:ea typeface="Arimo"/>
                  <a:cs typeface="Arimo"/>
                  <a:sym typeface="Arimo"/>
                </a:rPr>
                <a:t>B: Hard Hat</a:t>
              </a:r>
              <a:endParaRPr sz="1100">
                <a:latin typeface="Arimo"/>
                <a:ea typeface="Arimo"/>
                <a:cs typeface="Arimo"/>
                <a:sym typeface="Arimo"/>
              </a:endParaRPr>
            </a:p>
          </p:txBody>
        </p:sp>
        <p:sp>
          <p:nvSpPr>
            <p:cNvPr id="63" name="Google Shape;63;p13"/>
            <p:cNvSpPr txBox="1"/>
            <p:nvPr/>
          </p:nvSpPr>
          <p:spPr>
            <a:xfrm>
              <a:off x="2570387" y="2453375"/>
              <a:ext cx="824700" cy="169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" sz="1100">
                  <a:latin typeface="Arimo"/>
                  <a:ea typeface="Arimo"/>
                  <a:cs typeface="Arimo"/>
                  <a:sym typeface="Arimo"/>
                </a:rPr>
                <a:t>C: Airbag</a:t>
              </a:r>
              <a:endParaRPr sz="1100">
                <a:latin typeface="Arimo"/>
                <a:ea typeface="Arimo"/>
                <a:cs typeface="Arimo"/>
                <a:sym typeface="Arimo"/>
              </a:endParaRPr>
            </a:p>
          </p:txBody>
        </p:sp>
      </p:grpSp>
      <p:grpSp>
        <p:nvGrpSpPr>
          <p:cNvPr id="64" name="Google Shape;64;p13"/>
          <p:cNvGrpSpPr/>
          <p:nvPr/>
        </p:nvGrpSpPr>
        <p:grpSpPr>
          <a:xfrm>
            <a:off x="359218" y="2976325"/>
            <a:ext cx="5674200" cy="487618"/>
            <a:chOff x="359218" y="2134957"/>
            <a:chExt cx="5674200" cy="487618"/>
          </a:xfrm>
        </p:grpSpPr>
        <p:sp>
          <p:nvSpPr>
            <p:cNvPr id="65" name="Google Shape;65;p13"/>
            <p:cNvSpPr txBox="1"/>
            <p:nvPr/>
          </p:nvSpPr>
          <p:spPr>
            <a:xfrm>
              <a:off x="359218" y="2134957"/>
              <a:ext cx="5674200" cy="200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" sz="1300">
                  <a:latin typeface="Arimo"/>
                  <a:ea typeface="Arimo"/>
                  <a:cs typeface="Arimo"/>
                  <a:sym typeface="Arimo"/>
                </a:rPr>
                <a:t>2. What movie won the Oscar for Best Picture in 1965?</a:t>
              </a:r>
              <a:endParaRPr b="1" sz="1300">
                <a:latin typeface="Arimo"/>
                <a:ea typeface="Arimo"/>
                <a:cs typeface="Arimo"/>
                <a:sym typeface="Arimo"/>
              </a:endParaRPr>
            </a:p>
          </p:txBody>
        </p:sp>
        <p:sp>
          <p:nvSpPr>
            <p:cNvPr id="66" name="Google Shape;66;p13"/>
            <p:cNvSpPr txBox="1"/>
            <p:nvPr/>
          </p:nvSpPr>
          <p:spPr>
            <a:xfrm>
              <a:off x="733426" y="2453375"/>
              <a:ext cx="1206900" cy="169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" sz="1100">
                  <a:latin typeface="Arimo"/>
                  <a:ea typeface="Arimo"/>
                  <a:cs typeface="Arimo"/>
                  <a:sym typeface="Arimo"/>
                </a:rPr>
                <a:t>A: Dr. Strangelove</a:t>
              </a:r>
              <a:endParaRPr sz="1100">
                <a:latin typeface="Arimo"/>
                <a:ea typeface="Arimo"/>
                <a:cs typeface="Arimo"/>
                <a:sym typeface="Arimo"/>
              </a:endParaRPr>
            </a:p>
          </p:txBody>
        </p:sp>
        <p:sp>
          <p:nvSpPr>
            <p:cNvPr id="67" name="Google Shape;67;p13"/>
            <p:cNvSpPr txBox="1"/>
            <p:nvPr/>
          </p:nvSpPr>
          <p:spPr>
            <a:xfrm>
              <a:off x="2081903" y="2453375"/>
              <a:ext cx="1047600" cy="169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" sz="1100">
                  <a:latin typeface="Arimo"/>
                  <a:ea typeface="Arimo"/>
                  <a:cs typeface="Arimo"/>
                  <a:sym typeface="Arimo"/>
                </a:rPr>
                <a:t>B: My Fair Lady</a:t>
              </a:r>
              <a:endParaRPr sz="1100">
                <a:latin typeface="Arimo"/>
                <a:ea typeface="Arimo"/>
                <a:cs typeface="Arimo"/>
                <a:sym typeface="Arimo"/>
              </a:endParaRPr>
            </a:p>
          </p:txBody>
        </p:sp>
        <p:sp>
          <p:nvSpPr>
            <p:cNvPr id="68" name="Google Shape;68;p13"/>
            <p:cNvSpPr txBox="1"/>
            <p:nvPr/>
          </p:nvSpPr>
          <p:spPr>
            <a:xfrm>
              <a:off x="3271145" y="2453375"/>
              <a:ext cx="1171500" cy="169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" sz="1100">
                  <a:latin typeface="Arimo"/>
                  <a:ea typeface="Arimo"/>
                  <a:cs typeface="Arimo"/>
                  <a:sym typeface="Arimo"/>
                </a:rPr>
                <a:t>C: Mary Poppins</a:t>
              </a:r>
              <a:endParaRPr sz="1100">
                <a:latin typeface="Arimo"/>
                <a:ea typeface="Arimo"/>
                <a:cs typeface="Arimo"/>
                <a:sym typeface="Arimo"/>
              </a:endParaRPr>
            </a:p>
          </p:txBody>
        </p:sp>
      </p:grpSp>
      <p:grpSp>
        <p:nvGrpSpPr>
          <p:cNvPr id="69" name="Google Shape;69;p13"/>
          <p:cNvGrpSpPr/>
          <p:nvPr/>
        </p:nvGrpSpPr>
        <p:grpSpPr>
          <a:xfrm>
            <a:off x="359218" y="3817693"/>
            <a:ext cx="5674200" cy="487618"/>
            <a:chOff x="359218" y="2134957"/>
            <a:chExt cx="5674200" cy="487618"/>
          </a:xfrm>
        </p:grpSpPr>
        <p:sp>
          <p:nvSpPr>
            <p:cNvPr id="70" name="Google Shape;70;p13"/>
            <p:cNvSpPr txBox="1"/>
            <p:nvPr/>
          </p:nvSpPr>
          <p:spPr>
            <a:xfrm>
              <a:off x="359218" y="2134957"/>
              <a:ext cx="5674200" cy="200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" sz="1300">
                  <a:latin typeface="Arimo"/>
                  <a:ea typeface="Arimo"/>
                  <a:cs typeface="Arimo"/>
                  <a:sym typeface="Arimo"/>
                </a:rPr>
                <a:t>3. What name is Not on the Top Ten Baby Names of 1960?</a:t>
              </a:r>
              <a:endParaRPr b="1" sz="1300">
                <a:latin typeface="Arimo"/>
                <a:ea typeface="Arimo"/>
                <a:cs typeface="Arimo"/>
                <a:sym typeface="Arimo"/>
              </a:endParaRPr>
            </a:p>
          </p:txBody>
        </p:sp>
        <p:sp>
          <p:nvSpPr>
            <p:cNvPr id="71" name="Google Shape;71;p13"/>
            <p:cNvSpPr txBox="1"/>
            <p:nvPr/>
          </p:nvSpPr>
          <p:spPr>
            <a:xfrm>
              <a:off x="733425" y="2453364"/>
              <a:ext cx="763200" cy="169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" sz="1100">
                  <a:latin typeface="Arimo"/>
                  <a:ea typeface="Arimo"/>
                  <a:cs typeface="Arimo"/>
                  <a:sym typeface="Arimo"/>
                </a:rPr>
                <a:t>A: Tracey</a:t>
              </a:r>
              <a:endParaRPr sz="1100">
                <a:latin typeface="Arimo"/>
                <a:ea typeface="Arimo"/>
                <a:cs typeface="Arimo"/>
                <a:sym typeface="Arimo"/>
              </a:endParaRPr>
            </a:p>
          </p:txBody>
        </p:sp>
        <p:sp>
          <p:nvSpPr>
            <p:cNvPr id="72" name="Google Shape;72;p13"/>
            <p:cNvSpPr txBox="1"/>
            <p:nvPr/>
          </p:nvSpPr>
          <p:spPr>
            <a:xfrm>
              <a:off x="1534899" y="2453364"/>
              <a:ext cx="730800" cy="169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" sz="1100">
                  <a:latin typeface="Arimo"/>
                  <a:ea typeface="Arimo"/>
                  <a:cs typeface="Arimo"/>
                  <a:sym typeface="Arimo"/>
                </a:rPr>
                <a:t>B: Susan</a:t>
              </a:r>
              <a:endParaRPr sz="1100">
                <a:latin typeface="Arimo"/>
                <a:ea typeface="Arimo"/>
                <a:cs typeface="Arimo"/>
                <a:sym typeface="Arimo"/>
              </a:endParaRPr>
            </a:p>
          </p:txBody>
        </p:sp>
        <p:sp>
          <p:nvSpPr>
            <p:cNvPr id="73" name="Google Shape;73;p13"/>
            <p:cNvSpPr txBox="1"/>
            <p:nvPr/>
          </p:nvSpPr>
          <p:spPr>
            <a:xfrm>
              <a:off x="2294152" y="2453375"/>
              <a:ext cx="1171500" cy="169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" sz="1100">
                  <a:latin typeface="Arimo"/>
                  <a:ea typeface="Arimo"/>
                  <a:cs typeface="Arimo"/>
                  <a:sym typeface="Arimo"/>
                </a:rPr>
                <a:t>C: Karen</a:t>
              </a:r>
              <a:endParaRPr sz="1100">
                <a:latin typeface="Arimo"/>
                <a:ea typeface="Arimo"/>
                <a:cs typeface="Arimo"/>
                <a:sym typeface="Arimo"/>
              </a:endParaRPr>
            </a:p>
          </p:txBody>
        </p:sp>
      </p:grpSp>
      <p:grpSp>
        <p:nvGrpSpPr>
          <p:cNvPr id="74" name="Google Shape;74;p13"/>
          <p:cNvGrpSpPr/>
          <p:nvPr/>
        </p:nvGrpSpPr>
        <p:grpSpPr>
          <a:xfrm>
            <a:off x="359226" y="4659061"/>
            <a:ext cx="6621300" cy="487625"/>
            <a:chOff x="359226" y="2134950"/>
            <a:chExt cx="6621300" cy="487625"/>
          </a:xfrm>
        </p:grpSpPr>
        <p:sp>
          <p:nvSpPr>
            <p:cNvPr id="75" name="Google Shape;75;p13"/>
            <p:cNvSpPr txBox="1"/>
            <p:nvPr/>
          </p:nvSpPr>
          <p:spPr>
            <a:xfrm>
              <a:off x="359226" y="2134950"/>
              <a:ext cx="6621300" cy="200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" sz="1300">
                  <a:latin typeface="Arimo"/>
                  <a:ea typeface="Arimo"/>
                  <a:cs typeface="Arimo"/>
                  <a:sym typeface="Arimo"/>
                </a:rPr>
                <a:t>4. The first VCR home video recorder was introduced by what company in 1964?</a:t>
              </a:r>
              <a:endParaRPr b="1" sz="1300">
                <a:latin typeface="Arimo"/>
                <a:ea typeface="Arimo"/>
                <a:cs typeface="Arimo"/>
                <a:sym typeface="Arimo"/>
              </a:endParaRPr>
            </a:p>
          </p:txBody>
        </p:sp>
        <p:sp>
          <p:nvSpPr>
            <p:cNvPr id="76" name="Google Shape;76;p13"/>
            <p:cNvSpPr txBox="1"/>
            <p:nvPr/>
          </p:nvSpPr>
          <p:spPr>
            <a:xfrm>
              <a:off x="733424" y="2453375"/>
              <a:ext cx="634200" cy="169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" sz="1100">
                  <a:latin typeface="Arimo"/>
                  <a:ea typeface="Arimo"/>
                  <a:cs typeface="Arimo"/>
                  <a:sym typeface="Arimo"/>
                </a:rPr>
                <a:t>A: Sony</a:t>
              </a:r>
              <a:endParaRPr sz="1100">
                <a:latin typeface="Arimo"/>
                <a:ea typeface="Arimo"/>
                <a:cs typeface="Arimo"/>
                <a:sym typeface="Arimo"/>
              </a:endParaRPr>
            </a:p>
          </p:txBody>
        </p:sp>
        <p:sp>
          <p:nvSpPr>
            <p:cNvPr id="77" name="Google Shape;77;p13"/>
            <p:cNvSpPr txBox="1"/>
            <p:nvPr/>
          </p:nvSpPr>
          <p:spPr>
            <a:xfrm>
              <a:off x="1419896" y="2453375"/>
              <a:ext cx="481800" cy="169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" sz="1100">
                  <a:latin typeface="Arimo"/>
                  <a:ea typeface="Arimo"/>
                  <a:cs typeface="Arimo"/>
                  <a:sym typeface="Arimo"/>
                </a:rPr>
                <a:t>B: LG</a:t>
              </a:r>
              <a:endParaRPr sz="1100">
                <a:latin typeface="Arimo"/>
                <a:ea typeface="Arimo"/>
                <a:cs typeface="Arimo"/>
                <a:sym typeface="Arimo"/>
              </a:endParaRPr>
            </a:p>
          </p:txBody>
        </p:sp>
        <p:sp>
          <p:nvSpPr>
            <p:cNvPr id="78" name="Google Shape;78;p13"/>
            <p:cNvSpPr txBox="1"/>
            <p:nvPr/>
          </p:nvSpPr>
          <p:spPr>
            <a:xfrm>
              <a:off x="1953968" y="2453375"/>
              <a:ext cx="1089900" cy="169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" sz="1100">
                  <a:latin typeface="Arimo"/>
                  <a:ea typeface="Arimo"/>
                  <a:cs typeface="Arimo"/>
                  <a:sym typeface="Arimo"/>
                </a:rPr>
                <a:t>C: Panasonic</a:t>
              </a:r>
              <a:endParaRPr sz="1100">
                <a:latin typeface="Arimo"/>
                <a:ea typeface="Arimo"/>
                <a:cs typeface="Arimo"/>
                <a:sym typeface="Arimo"/>
              </a:endParaRPr>
            </a:p>
          </p:txBody>
        </p:sp>
      </p:grpSp>
      <p:grpSp>
        <p:nvGrpSpPr>
          <p:cNvPr id="79" name="Google Shape;79;p13"/>
          <p:cNvGrpSpPr/>
          <p:nvPr/>
        </p:nvGrpSpPr>
        <p:grpSpPr>
          <a:xfrm>
            <a:off x="359218" y="5500436"/>
            <a:ext cx="5674200" cy="487618"/>
            <a:chOff x="359218" y="2134957"/>
            <a:chExt cx="5674200" cy="487618"/>
          </a:xfrm>
        </p:grpSpPr>
        <p:sp>
          <p:nvSpPr>
            <p:cNvPr id="80" name="Google Shape;80;p13"/>
            <p:cNvSpPr txBox="1"/>
            <p:nvPr/>
          </p:nvSpPr>
          <p:spPr>
            <a:xfrm>
              <a:off x="359218" y="2134957"/>
              <a:ext cx="5674200" cy="200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" sz="1300">
                  <a:latin typeface="Arimo"/>
                  <a:ea typeface="Arimo"/>
                  <a:cs typeface="Arimo"/>
                  <a:sym typeface="Arimo"/>
                </a:rPr>
                <a:t>5. Which classic science-fiction series began in 1966?</a:t>
              </a:r>
              <a:endParaRPr b="1" sz="1300">
                <a:latin typeface="Arimo"/>
                <a:ea typeface="Arimo"/>
                <a:cs typeface="Arimo"/>
                <a:sym typeface="Arimo"/>
              </a:endParaRPr>
            </a:p>
          </p:txBody>
        </p:sp>
        <p:sp>
          <p:nvSpPr>
            <p:cNvPr id="81" name="Google Shape;81;p13"/>
            <p:cNvSpPr txBox="1"/>
            <p:nvPr/>
          </p:nvSpPr>
          <p:spPr>
            <a:xfrm>
              <a:off x="740228" y="2453375"/>
              <a:ext cx="1378200" cy="169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" sz="1100">
                  <a:latin typeface="Arimo"/>
                  <a:ea typeface="Arimo"/>
                  <a:cs typeface="Arimo"/>
                  <a:sym typeface="Arimo"/>
                </a:rPr>
                <a:t>A: The Twilight Zone</a:t>
              </a:r>
              <a:endParaRPr sz="1100">
                <a:latin typeface="Arimo"/>
                <a:ea typeface="Arimo"/>
                <a:cs typeface="Arimo"/>
                <a:sym typeface="Arimo"/>
              </a:endParaRPr>
            </a:p>
          </p:txBody>
        </p:sp>
        <p:sp>
          <p:nvSpPr>
            <p:cNvPr id="82" name="Google Shape;82;p13"/>
            <p:cNvSpPr txBox="1"/>
            <p:nvPr/>
          </p:nvSpPr>
          <p:spPr>
            <a:xfrm>
              <a:off x="2189608" y="2453375"/>
              <a:ext cx="901500" cy="169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" sz="1100">
                  <a:latin typeface="Arimo"/>
                  <a:ea typeface="Arimo"/>
                  <a:cs typeface="Arimo"/>
                  <a:sym typeface="Arimo"/>
                </a:rPr>
                <a:t>B: Star Trek</a:t>
              </a:r>
              <a:endParaRPr sz="1100">
                <a:latin typeface="Arimo"/>
                <a:ea typeface="Arimo"/>
                <a:cs typeface="Arimo"/>
                <a:sym typeface="Arimo"/>
              </a:endParaRPr>
            </a:p>
          </p:txBody>
        </p:sp>
        <p:sp>
          <p:nvSpPr>
            <p:cNvPr id="83" name="Google Shape;83;p13"/>
            <p:cNvSpPr txBox="1"/>
            <p:nvPr/>
          </p:nvSpPr>
          <p:spPr>
            <a:xfrm>
              <a:off x="3162288" y="2453375"/>
              <a:ext cx="1171500" cy="169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" sz="1100">
                  <a:latin typeface="Arimo"/>
                  <a:ea typeface="Arimo"/>
                  <a:cs typeface="Arimo"/>
                  <a:sym typeface="Arimo"/>
                </a:rPr>
                <a:t>C: Star Wars</a:t>
              </a:r>
              <a:endParaRPr sz="1100">
                <a:latin typeface="Arimo"/>
                <a:ea typeface="Arimo"/>
                <a:cs typeface="Arimo"/>
                <a:sym typeface="Arimo"/>
              </a:endParaRPr>
            </a:p>
          </p:txBody>
        </p:sp>
      </p:grpSp>
      <p:grpSp>
        <p:nvGrpSpPr>
          <p:cNvPr id="84" name="Google Shape;84;p13"/>
          <p:cNvGrpSpPr/>
          <p:nvPr/>
        </p:nvGrpSpPr>
        <p:grpSpPr>
          <a:xfrm>
            <a:off x="359218" y="6341804"/>
            <a:ext cx="5674200" cy="487607"/>
            <a:chOff x="359218" y="2134957"/>
            <a:chExt cx="5674200" cy="487607"/>
          </a:xfrm>
        </p:grpSpPr>
        <p:sp>
          <p:nvSpPr>
            <p:cNvPr id="85" name="Google Shape;85;p13"/>
            <p:cNvSpPr txBox="1"/>
            <p:nvPr/>
          </p:nvSpPr>
          <p:spPr>
            <a:xfrm>
              <a:off x="359218" y="2134957"/>
              <a:ext cx="5674200" cy="200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" sz="1300">
                  <a:latin typeface="Arimo"/>
                  <a:ea typeface="Arimo"/>
                  <a:cs typeface="Arimo"/>
                  <a:sym typeface="Arimo"/>
                </a:rPr>
                <a:t>6. In 1962, three inmates escaped from what “Inescapable” prison?</a:t>
              </a:r>
              <a:endParaRPr b="1" sz="1300">
                <a:latin typeface="Arimo"/>
                <a:ea typeface="Arimo"/>
                <a:cs typeface="Arimo"/>
                <a:sym typeface="Arimo"/>
              </a:endParaRPr>
            </a:p>
          </p:txBody>
        </p:sp>
        <p:sp>
          <p:nvSpPr>
            <p:cNvPr id="86" name="Google Shape;86;p13"/>
            <p:cNvSpPr txBox="1"/>
            <p:nvPr/>
          </p:nvSpPr>
          <p:spPr>
            <a:xfrm>
              <a:off x="733425" y="2453364"/>
              <a:ext cx="763200" cy="169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" sz="1100">
                  <a:latin typeface="Arimo"/>
                  <a:ea typeface="Arimo"/>
                  <a:cs typeface="Arimo"/>
                  <a:sym typeface="Arimo"/>
                </a:rPr>
                <a:t>A: Alcatraz</a:t>
              </a:r>
              <a:endParaRPr sz="1100">
                <a:latin typeface="Arimo"/>
                <a:ea typeface="Arimo"/>
                <a:cs typeface="Arimo"/>
                <a:sym typeface="Arimo"/>
              </a:endParaRPr>
            </a:p>
          </p:txBody>
        </p:sp>
        <p:sp>
          <p:nvSpPr>
            <p:cNvPr id="87" name="Google Shape;87;p13"/>
            <p:cNvSpPr txBox="1"/>
            <p:nvPr/>
          </p:nvSpPr>
          <p:spPr>
            <a:xfrm>
              <a:off x="1585932" y="2453364"/>
              <a:ext cx="903300" cy="169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" sz="1100">
                  <a:latin typeface="Arimo"/>
                  <a:ea typeface="Arimo"/>
                  <a:cs typeface="Arimo"/>
                  <a:sym typeface="Arimo"/>
                </a:rPr>
                <a:t>B: Fort Knox</a:t>
              </a:r>
              <a:endParaRPr sz="1100">
                <a:latin typeface="Arimo"/>
                <a:ea typeface="Arimo"/>
                <a:cs typeface="Arimo"/>
                <a:sym typeface="Arimo"/>
              </a:endParaRPr>
            </a:p>
          </p:txBody>
        </p:sp>
        <p:sp>
          <p:nvSpPr>
            <p:cNvPr id="88" name="Google Shape;88;p13"/>
            <p:cNvSpPr txBox="1"/>
            <p:nvPr/>
          </p:nvSpPr>
          <p:spPr>
            <a:xfrm>
              <a:off x="2578538" y="2453364"/>
              <a:ext cx="2012400" cy="169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" sz="1100">
                  <a:latin typeface="Arimo"/>
                  <a:ea typeface="Arimo"/>
                  <a:cs typeface="Arimo"/>
                  <a:sym typeface="Arimo"/>
                </a:rPr>
                <a:t>C: The Tower of London</a:t>
              </a:r>
              <a:endParaRPr sz="1100">
                <a:latin typeface="Arimo"/>
                <a:ea typeface="Arimo"/>
                <a:cs typeface="Arimo"/>
                <a:sym typeface="Arimo"/>
              </a:endParaRPr>
            </a:p>
          </p:txBody>
        </p:sp>
      </p:grpSp>
      <p:grpSp>
        <p:nvGrpSpPr>
          <p:cNvPr id="89" name="Google Shape;89;p13"/>
          <p:cNvGrpSpPr/>
          <p:nvPr/>
        </p:nvGrpSpPr>
        <p:grpSpPr>
          <a:xfrm>
            <a:off x="359226" y="7183161"/>
            <a:ext cx="6546300" cy="487625"/>
            <a:chOff x="359226" y="2134950"/>
            <a:chExt cx="6546300" cy="487625"/>
          </a:xfrm>
        </p:grpSpPr>
        <p:sp>
          <p:nvSpPr>
            <p:cNvPr id="90" name="Google Shape;90;p13"/>
            <p:cNvSpPr txBox="1"/>
            <p:nvPr/>
          </p:nvSpPr>
          <p:spPr>
            <a:xfrm>
              <a:off x="359226" y="2134950"/>
              <a:ext cx="6546300" cy="200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" sz="1300">
                  <a:latin typeface="Arimo"/>
                  <a:ea typeface="Arimo"/>
                  <a:cs typeface="Arimo"/>
                  <a:sym typeface="Arimo"/>
                </a:rPr>
                <a:t>7. Which film featured the Simon &amp; Garfunkel 1968 No.1 hit “Mrs Robinson”?</a:t>
              </a:r>
              <a:endParaRPr b="1" sz="1300">
                <a:latin typeface="Arimo"/>
                <a:ea typeface="Arimo"/>
                <a:cs typeface="Arimo"/>
                <a:sym typeface="Arimo"/>
              </a:endParaRPr>
            </a:p>
          </p:txBody>
        </p:sp>
        <p:sp>
          <p:nvSpPr>
            <p:cNvPr id="91" name="Google Shape;91;p13"/>
            <p:cNvSpPr txBox="1"/>
            <p:nvPr/>
          </p:nvSpPr>
          <p:spPr>
            <a:xfrm>
              <a:off x="733425" y="2453375"/>
              <a:ext cx="1378200" cy="169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" sz="1100">
                  <a:latin typeface="Arimo"/>
                  <a:ea typeface="Arimo"/>
                  <a:cs typeface="Arimo"/>
                  <a:sym typeface="Arimo"/>
                </a:rPr>
                <a:t>A: “It’s Odd Couple”</a:t>
              </a:r>
              <a:endParaRPr sz="1100">
                <a:latin typeface="Arimo"/>
                <a:ea typeface="Arimo"/>
                <a:cs typeface="Arimo"/>
                <a:sym typeface="Arimo"/>
              </a:endParaRPr>
            </a:p>
          </p:txBody>
        </p:sp>
        <p:sp>
          <p:nvSpPr>
            <p:cNvPr id="92" name="Google Shape;92;p13"/>
            <p:cNvSpPr txBox="1"/>
            <p:nvPr/>
          </p:nvSpPr>
          <p:spPr>
            <a:xfrm>
              <a:off x="2187856" y="2453375"/>
              <a:ext cx="1469700" cy="169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" sz="1100">
                  <a:latin typeface="Arimo"/>
                  <a:ea typeface="Arimo"/>
                  <a:cs typeface="Arimo"/>
                  <a:sym typeface="Arimo"/>
                </a:rPr>
                <a:t>B: Rosemary’s Baby</a:t>
              </a:r>
              <a:endParaRPr sz="1100">
                <a:latin typeface="Arimo"/>
                <a:ea typeface="Arimo"/>
                <a:cs typeface="Arimo"/>
                <a:sym typeface="Arimo"/>
              </a:endParaRPr>
            </a:p>
          </p:txBody>
        </p:sp>
        <p:sp>
          <p:nvSpPr>
            <p:cNvPr id="93" name="Google Shape;93;p13"/>
            <p:cNvSpPr txBox="1"/>
            <p:nvPr/>
          </p:nvSpPr>
          <p:spPr>
            <a:xfrm>
              <a:off x="3686163" y="2453375"/>
              <a:ext cx="1171500" cy="169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" sz="1100">
                  <a:latin typeface="Arimo"/>
                  <a:ea typeface="Arimo"/>
                  <a:cs typeface="Arimo"/>
                  <a:sym typeface="Arimo"/>
                </a:rPr>
                <a:t>C: “The Graduate”</a:t>
              </a:r>
              <a:endParaRPr sz="1100">
                <a:latin typeface="Arimo"/>
                <a:ea typeface="Arimo"/>
                <a:cs typeface="Arimo"/>
                <a:sym typeface="Arimo"/>
              </a:endParaRPr>
            </a:p>
          </p:txBody>
        </p:sp>
      </p:grpSp>
      <p:grpSp>
        <p:nvGrpSpPr>
          <p:cNvPr id="94" name="Google Shape;94;p13"/>
          <p:cNvGrpSpPr/>
          <p:nvPr/>
        </p:nvGrpSpPr>
        <p:grpSpPr>
          <a:xfrm>
            <a:off x="359219" y="8024536"/>
            <a:ext cx="6498661" cy="487618"/>
            <a:chOff x="359218" y="2134957"/>
            <a:chExt cx="5674200" cy="487618"/>
          </a:xfrm>
        </p:grpSpPr>
        <p:sp>
          <p:nvSpPr>
            <p:cNvPr id="95" name="Google Shape;95;p13"/>
            <p:cNvSpPr txBox="1"/>
            <p:nvPr/>
          </p:nvSpPr>
          <p:spPr>
            <a:xfrm>
              <a:off x="359218" y="2134957"/>
              <a:ext cx="5674200" cy="200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" sz="1300">
                  <a:latin typeface="Arimo"/>
                  <a:ea typeface="Arimo"/>
                  <a:cs typeface="Arimo"/>
                  <a:sym typeface="Arimo"/>
                </a:rPr>
                <a:t>8. Who famously sang “Happy Birthday” to President John F. Kennedy in 1962?</a:t>
              </a:r>
              <a:endParaRPr b="1" sz="1300">
                <a:latin typeface="Arimo"/>
                <a:ea typeface="Arimo"/>
                <a:cs typeface="Arimo"/>
                <a:sym typeface="Arimo"/>
              </a:endParaRPr>
            </a:p>
          </p:txBody>
        </p:sp>
        <p:sp>
          <p:nvSpPr>
            <p:cNvPr id="96" name="Google Shape;96;p13"/>
            <p:cNvSpPr txBox="1"/>
            <p:nvPr/>
          </p:nvSpPr>
          <p:spPr>
            <a:xfrm>
              <a:off x="690656" y="2453354"/>
              <a:ext cx="1029000" cy="169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" sz="1100">
                  <a:latin typeface="Arimo"/>
                  <a:ea typeface="Arimo"/>
                  <a:cs typeface="Arimo"/>
                  <a:sym typeface="Arimo"/>
                </a:rPr>
                <a:t>A: Barbara Eden</a:t>
              </a:r>
              <a:endParaRPr sz="1100">
                <a:latin typeface="Arimo"/>
                <a:ea typeface="Arimo"/>
                <a:cs typeface="Arimo"/>
                <a:sym typeface="Arimo"/>
              </a:endParaRPr>
            </a:p>
          </p:txBody>
        </p:sp>
        <p:sp>
          <p:nvSpPr>
            <p:cNvPr id="97" name="Google Shape;97;p13"/>
            <p:cNvSpPr txBox="1"/>
            <p:nvPr/>
          </p:nvSpPr>
          <p:spPr>
            <a:xfrm>
              <a:off x="1789147" y="2453354"/>
              <a:ext cx="1380000" cy="169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" sz="1100">
                  <a:latin typeface="Arimo"/>
                  <a:ea typeface="Arimo"/>
                  <a:cs typeface="Arimo"/>
                  <a:sym typeface="Arimo"/>
                </a:rPr>
                <a:t>B: Jayne Mansfield</a:t>
              </a:r>
              <a:endParaRPr sz="1100">
                <a:latin typeface="Arimo"/>
                <a:ea typeface="Arimo"/>
                <a:cs typeface="Arimo"/>
                <a:sym typeface="Arimo"/>
              </a:endParaRPr>
            </a:p>
          </p:txBody>
        </p:sp>
        <p:sp>
          <p:nvSpPr>
            <p:cNvPr id="98" name="Google Shape;98;p13"/>
            <p:cNvSpPr txBox="1"/>
            <p:nvPr/>
          </p:nvSpPr>
          <p:spPr>
            <a:xfrm>
              <a:off x="3008173" y="2453375"/>
              <a:ext cx="1171500" cy="169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" sz="1100">
                  <a:latin typeface="Arimo"/>
                  <a:ea typeface="Arimo"/>
                  <a:cs typeface="Arimo"/>
                  <a:sym typeface="Arimo"/>
                </a:rPr>
                <a:t>C: Marilyn Monroe</a:t>
              </a:r>
              <a:endParaRPr sz="1100">
                <a:latin typeface="Arimo"/>
                <a:ea typeface="Arimo"/>
                <a:cs typeface="Arimo"/>
                <a:sym typeface="Arimo"/>
              </a:endParaRPr>
            </a:p>
          </p:txBody>
        </p:sp>
      </p:grpSp>
      <p:grpSp>
        <p:nvGrpSpPr>
          <p:cNvPr id="99" name="Google Shape;99;p13"/>
          <p:cNvGrpSpPr/>
          <p:nvPr/>
        </p:nvGrpSpPr>
        <p:grpSpPr>
          <a:xfrm>
            <a:off x="359218" y="8865904"/>
            <a:ext cx="5674200" cy="487618"/>
            <a:chOff x="359218" y="2134957"/>
            <a:chExt cx="5674200" cy="487618"/>
          </a:xfrm>
        </p:grpSpPr>
        <p:sp>
          <p:nvSpPr>
            <p:cNvPr id="100" name="Google Shape;100;p13"/>
            <p:cNvSpPr txBox="1"/>
            <p:nvPr/>
          </p:nvSpPr>
          <p:spPr>
            <a:xfrm>
              <a:off x="359218" y="2134957"/>
              <a:ext cx="5674200" cy="200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" sz="1300">
                  <a:latin typeface="Arimo"/>
                  <a:ea typeface="Arimo"/>
                  <a:cs typeface="Arimo"/>
                  <a:sym typeface="Arimo"/>
                </a:rPr>
                <a:t>9. Who was the first man on the moon in 1969?</a:t>
              </a:r>
              <a:endParaRPr b="1" sz="1300">
                <a:latin typeface="Arimo"/>
                <a:ea typeface="Arimo"/>
                <a:cs typeface="Arimo"/>
                <a:sym typeface="Arimo"/>
              </a:endParaRPr>
            </a:p>
          </p:txBody>
        </p:sp>
        <p:sp>
          <p:nvSpPr>
            <p:cNvPr id="101" name="Google Shape;101;p13"/>
            <p:cNvSpPr txBox="1"/>
            <p:nvPr/>
          </p:nvSpPr>
          <p:spPr>
            <a:xfrm>
              <a:off x="733425" y="2453375"/>
              <a:ext cx="994800" cy="169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" sz="1100">
                  <a:latin typeface="Arimo"/>
                  <a:ea typeface="Arimo"/>
                  <a:cs typeface="Arimo"/>
                  <a:sym typeface="Arimo"/>
                </a:rPr>
                <a:t>A: Buzz Aldrin</a:t>
              </a:r>
              <a:endParaRPr sz="1100">
                <a:latin typeface="Arimo"/>
                <a:ea typeface="Arimo"/>
                <a:cs typeface="Arimo"/>
                <a:sym typeface="Arimo"/>
              </a:endParaRPr>
            </a:p>
          </p:txBody>
        </p:sp>
        <p:sp>
          <p:nvSpPr>
            <p:cNvPr id="102" name="Google Shape;102;p13"/>
            <p:cNvSpPr txBox="1"/>
            <p:nvPr/>
          </p:nvSpPr>
          <p:spPr>
            <a:xfrm>
              <a:off x="1790701" y="2453375"/>
              <a:ext cx="917100" cy="169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" sz="1100">
                  <a:latin typeface="Arimo"/>
                  <a:ea typeface="Arimo"/>
                  <a:cs typeface="Arimo"/>
                  <a:sym typeface="Arimo"/>
                </a:rPr>
                <a:t>B: Jim Lovell</a:t>
              </a:r>
              <a:endParaRPr sz="1100">
                <a:latin typeface="Arimo"/>
                <a:ea typeface="Arimo"/>
                <a:cs typeface="Arimo"/>
                <a:sym typeface="Arimo"/>
              </a:endParaRPr>
            </a:p>
          </p:txBody>
        </p:sp>
        <p:sp>
          <p:nvSpPr>
            <p:cNvPr id="103" name="Google Shape;103;p13"/>
            <p:cNvSpPr txBox="1"/>
            <p:nvPr/>
          </p:nvSpPr>
          <p:spPr>
            <a:xfrm>
              <a:off x="2786731" y="2453375"/>
              <a:ext cx="1171500" cy="169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" sz="1100">
                  <a:latin typeface="Arimo"/>
                  <a:ea typeface="Arimo"/>
                  <a:cs typeface="Arimo"/>
                  <a:sym typeface="Arimo"/>
                </a:rPr>
                <a:t>C: Neil Armstrong</a:t>
              </a:r>
              <a:endParaRPr sz="1100">
                <a:latin typeface="Arimo"/>
                <a:ea typeface="Arimo"/>
                <a:cs typeface="Arimo"/>
                <a:sym typeface="Arimo"/>
              </a:endParaRPr>
            </a:p>
          </p:txBody>
        </p:sp>
      </p:grpSp>
      <p:grpSp>
        <p:nvGrpSpPr>
          <p:cNvPr id="104" name="Google Shape;104;p13"/>
          <p:cNvGrpSpPr/>
          <p:nvPr/>
        </p:nvGrpSpPr>
        <p:grpSpPr>
          <a:xfrm>
            <a:off x="359218" y="9707271"/>
            <a:ext cx="5674200" cy="487618"/>
            <a:chOff x="359218" y="2134957"/>
            <a:chExt cx="5674200" cy="487618"/>
          </a:xfrm>
        </p:grpSpPr>
        <p:sp>
          <p:nvSpPr>
            <p:cNvPr id="105" name="Google Shape;105;p13"/>
            <p:cNvSpPr txBox="1"/>
            <p:nvPr/>
          </p:nvSpPr>
          <p:spPr>
            <a:xfrm>
              <a:off x="359218" y="2134957"/>
              <a:ext cx="5674200" cy="200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" sz="1300">
                  <a:latin typeface="Arimo"/>
                  <a:ea typeface="Arimo"/>
                  <a:cs typeface="Arimo"/>
                  <a:sym typeface="Arimo"/>
                </a:rPr>
                <a:t>10. Which song game Elvis Presley his first US No.1 of the 60’s? </a:t>
              </a:r>
              <a:endParaRPr b="1" sz="1300">
                <a:latin typeface="Arimo"/>
                <a:ea typeface="Arimo"/>
                <a:cs typeface="Arimo"/>
                <a:sym typeface="Arimo"/>
              </a:endParaRPr>
            </a:p>
          </p:txBody>
        </p:sp>
        <p:sp>
          <p:nvSpPr>
            <p:cNvPr id="106" name="Google Shape;106;p13"/>
            <p:cNvSpPr txBox="1"/>
            <p:nvPr/>
          </p:nvSpPr>
          <p:spPr>
            <a:xfrm>
              <a:off x="726621" y="2453364"/>
              <a:ext cx="1511700" cy="169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" sz="1100">
                  <a:latin typeface="Arimo"/>
                  <a:ea typeface="Arimo"/>
                  <a:cs typeface="Arimo"/>
                  <a:sym typeface="Arimo"/>
                </a:rPr>
                <a:t>A: “A Big Hunk o’Love”</a:t>
              </a:r>
              <a:endParaRPr sz="1100">
                <a:latin typeface="Arimo"/>
                <a:ea typeface="Arimo"/>
                <a:cs typeface="Arimo"/>
                <a:sym typeface="Arimo"/>
              </a:endParaRPr>
            </a:p>
          </p:txBody>
        </p:sp>
        <p:sp>
          <p:nvSpPr>
            <p:cNvPr id="107" name="Google Shape;107;p13"/>
            <p:cNvSpPr txBox="1"/>
            <p:nvPr/>
          </p:nvSpPr>
          <p:spPr>
            <a:xfrm>
              <a:off x="2390625" y="2453364"/>
              <a:ext cx="1405800" cy="169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" sz="1100">
                  <a:latin typeface="Arimo"/>
                  <a:ea typeface="Arimo"/>
                  <a:cs typeface="Arimo"/>
                  <a:sym typeface="Arimo"/>
                </a:rPr>
                <a:t>B: “It’s Now or Never”</a:t>
              </a:r>
              <a:endParaRPr sz="1100">
                <a:latin typeface="Arimo"/>
                <a:ea typeface="Arimo"/>
                <a:cs typeface="Arimo"/>
                <a:sym typeface="Arimo"/>
              </a:endParaRPr>
            </a:p>
          </p:txBody>
        </p:sp>
        <p:sp>
          <p:nvSpPr>
            <p:cNvPr id="108" name="Google Shape;108;p13"/>
            <p:cNvSpPr txBox="1"/>
            <p:nvPr/>
          </p:nvSpPr>
          <p:spPr>
            <a:xfrm>
              <a:off x="3974652" y="2453375"/>
              <a:ext cx="1171500" cy="169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" sz="1100">
                  <a:latin typeface="Arimo"/>
                  <a:ea typeface="Arimo"/>
                  <a:cs typeface="Arimo"/>
                  <a:sym typeface="Arimo"/>
                </a:rPr>
                <a:t>C: “Stuck on You”</a:t>
              </a:r>
              <a:endParaRPr sz="1100">
                <a:latin typeface="Arimo"/>
                <a:ea typeface="Arimo"/>
                <a:cs typeface="Arimo"/>
                <a:sym typeface="Arimo"/>
              </a:endParaRPr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3" name="Google Shape;113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822" y="1"/>
            <a:ext cx="7554357" cy="10691999"/>
          </a:xfrm>
          <a:prstGeom prst="rect">
            <a:avLst/>
          </a:prstGeom>
          <a:noFill/>
          <a:ln>
            <a:noFill/>
          </a:ln>
        </p:spPr>
      </p:pic>
      <p:sp>
        <p:nvSpPr>
          <p:cNvPr id="114" name="Google Shape;114;p14"/>
          <p:cNvSpPr txBox="1"/>
          <p:nvPr/>
        </p:nvSpPr>
        <p:spPr>
          <a:xfrm>
            <a:off x="346996" y="406832"/>
            <a:ext cx="5674200" cy="1416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4600">
                <a:solidFill>
                  <a:srgbClr val="362F28"/>
                </a:solidFill>
                <a:latin typeface="Rubik Black"/>
                <a:ea typeface="Rubik Black"/>
                <a:cs typeface="Rubik Black"/>
                <a:sym typeface="Rubik Black"/>
              </a:rPr>
              <a:t>WELCOME TO THE</a:t>
            </a:r>
            <a:endParaRPr sz="4600">
              <a:solidFill>
                <a:srgbClr val="362F28"/>
              </a:solidFill>
              <a:latin typeface="Rubik Black"/>
              <a:ea typeface="Rubik Black"/>
              <a:cs typeface="Rubik Black"/>
              <a:sym typeface="Rubik Black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4600">
                <a:solidFill>
                  <a:srgbClr val="362F28"/>
                </a:solidFill>
                <a:latin typeface="Rubik Black"/>
                <a:ea typeface="Rubik Black"/>
                <a:cs typeface="Rubik Black"/>
                <a:sym typeface="Rubik Black"/>
              </a:rPr>
              <a:t>60’S... QUIZ</a:t>
            </a:r>
            <a:endParaRPr sz="4600">
              <a:solidFill>
                <a:srgbClr val="362F28"/>
              </a:solidFill>
              <a:latin typeface="Rubik Black"/>
              <a:ea typeface="Rubik Black"/>
              <a:cs typeface="Rubik Black"/>
              <a:sym typeface="Rubik Black"/>
            </a:endParaRPr>
          </a:p>
        </p:txBody>
      </p:sp>
      <p:pic>
        <p:nvPicPr>
          <p:cNvPr id="115" name="Google Shape;115;p14"/>
          <p:cNvPicPr preferRelativeResize="0"/>
          <p:nvPr/>
        </p:nvPicPr>
        <p:blipFill rotWithShape="1">
          <a:blip r:embed="rId4">
            <a:alphaModFix/>
          </a:blip>
          <a:srcRect b="0" l="0" r="63587" t="75084"/>
          <a:stretch/>
        </p:blipFill>
        <p:spPr>
          <a:xfrm>
            <a:off x="6255525" y="0"/>
            <a:ext cx="1304474" cy="1709998"/>
          </a:xfrm>
          <a:prstGeom prst="rect">
            <a:avLst/>
          </a:prstGeom>
          <a:noFill/>
          <a:ln>
            <a:noFill/>
          </a:ln>
        </p:spPr>
      </p:pic>
      <p:pic>
        <p:nvPicPr>
          <p:cNvPr id="116" name="Google Shape;116;p14"/>
          <p:cNvPicPr preferRelativeResize="0"/>
          <p:nvPr/>
        </p:nvPicPr>
        <p:blipFill rotWithShape="1">
          <a:blip r:embed="rId5">
            <a:alphaModFix/>
          </a:blip>
          <a:srcRect b="53585" l="0" r="0" t="0"/>
          <a:stretch/>
        </p:blipFill>
        <p:spPr>
          <a:xfrm>
            <a:off x="373600" y="9774975"/>
            <a:ext cx="4785549" cy="9170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7" name="Google Shape;117;p14"/>
          <p:cNvPicPr preferRelativeResize="0"/>
          <p:nvPr/>
        </p:nvPicPr>
        <p:blipFill rotWithShape="1">
          <a:blip r:embed="rId6">
            <a:alphaModFix/>
          </a:blip>
          <a:srcRect b="28418" l="0" r="58774" t="0"/>
          <a:stretch/>
        </p:blipFill>
        <p:spPr>
          <a:xfrm>
            <a:off x="6596900" y="5902750"/>
            <a:ext cx="960276" cy="4789248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18" name="Google Shape;118;p14"/>
          <p:cNvGrpSpPr/>
          <p:nvPr/>
        </p:nvGrpSpPr>
        <p:grpSpPr>
          <a:xfrm>
            <a:off x="394600" y="2122725"/>
            <a:ext cx="5905600" cy="356500"/>
            <a:chOff x="394600" y="2122725"/>
            <a:chExt cx="5905600" cy="356500"/>
          </a:xfrm>
        </p:grpSpPr>
        <p:sp>
          <p:nvSpPr>
            <p:cNvPr id="119" name="Google Shape;119;p14"/>
            <p:cNvSpPr txBox="1"/>
            <p:nvPr/>
          </p:nvSpPr>
          <p:spPr>
            <a:xfrm>
              <a:off x="394600" y="2122725"/>
              <a:ext cx="1796100" cy="354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ru" sz="2300">
                  <a:latin typeface="Arimo"/>
                  <a:ea typeface="Arimo"/>
                  <a:cs typeface="Arimo"/>
                  <a:sym typeface="Arimo"/>
                </a:rPr>
                <a:t>Team Name:</a:t>
              </a:r>
              <a:endParaRPr b="1" sz="2300">
                <a:latin typeface="Arimo"/>
                <a:ea typeface="Arimo"/>
                <a:cs typeface="Arimo"/>
                <a:sym typeface="Arimo"/>
              </a:endParaRPr>
            </a:p>
          </p:txBody>
        </p:sp>
        <p:cxnSp>
          <p:nvCxnSpPr>
            <p:cNvPr id="120" name="Google Shape;120;p14"/>
            <p:cNvCxnSpPr/>
            <p:nvPr/>
          </p:nvCxnSpPr>
          <p:spPr>
            <a:xfrm>
              <a:off x="2272400" y="2479225"/>
              <a:ext cx="4027800" cy="0"/>
            </a:xfrm>
            <a:prstGeom prst="straightConnector1">
              <a:avLst/>
            </a:prstGeom>
            <a:noFill/>
            <a:ln cap="flat" cmpd="sng" w="19050">
              <a:solidFill>
                <a:schemeClr val="dk2"/>
              </a:solidFill>
              <a:prstDash val="solid"/>
              <a:round/>
              <a:headEnd len="med" w="med" type="none"/>
              <a:tailEnd len="med" w="med" type="none"/>
            </a:ln>
          </p:spPr>
        </p:cxnSp>
      </p:grpSp>
      <p:grpSp>
        <p:nvGrpSpPr>
          <p:cNvPr id="121" name="Google Shape;121;p14"/>
          <p:cNvGrpSpPr/>
          <p:nvPr/>
        </p:nvGrpSpPr>
        <p:grpSpPr>
          <a:xfrm>
            <a:off x="394600" y="2961346"/>
            <a:ext cx="5905700" cy="232675"/>
            <a:chOff x="394600" y="2192121"/>
            <a:chExt cx="5905700" cy="232675"/>
          </a:xfrm>
        </p:grpSpPr>
        <p:sp>
          <p:nvSpPr>
            <p:cNvPr id="122" name="Google Shape;122;p14"/>
            <p:cNvSpPr txBox="1"/>
            <p:nvPr/>
          </p:nvSpPr>
          <p:spPr>
            <a:xfrm>
              <a:off x="394600" y="2192121"/>
              <a:ext cx="1251900" cy="231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" sz="1500">
                  <a:latin typeface="Arimo SemiBold"/>
                  <a:ea typeface="Arimo SemiBold"/>
                  <a:cs typeface="Arimo SemiBold"/>
                  <a:sym typeface="Arimo SemiBold"/>
                </a:rPr>
                <a:t>Question 1:</a:t>
              </a:r>
              <a:endParaRPr sz="1500">
                <a:latin typeface="Arimo SemiBold"/>
                <a:ea typeface="Arimo SemiBold"/>
                <a:cs typeface="Arimo SemiBold"/>
                <a:sym typeface="Arimo SemiBold"/>
              </a:endParaRPr>
            </a:p>
          </p:txBody>
        </p:sp>
        <p:cxnSp>
          <p:nvCxnSpPr>
            <p:cNvPr id="123" name="Google Shape;123;p14"/>
            <p:cNvCxnSpPr/>
            <p:nvPr/>
          </p:nvCxnSpPr>
          <p:spPr>
            <a:xfrm>
              <a:off x="1503600" y="2424796"/>
              <a:ext cx="4796700" cy="0"/>
            </a:xfrm>
            <a:prstGeom prst="straightConnector1">
              <a:avLst/>
            </a:prstGeom>
            <a:noFill/>
            <a:ln cap="flat" cmpd="sng" w="19050">
              <a:solidFill>
                <a:schemeClr val="dk2"/>
              </a:solidFill>
              <a:prstDash val="solid"/>
              <a:round/>
              <a:headEnd len="med" w="med" type="none"/>
              <a:tailEnd len="med" w="med" type="none"/>
            </a:ln>
          </p:spPr>
        </p:cxnSp>
      </p:grpSp>
      <p:grpSp>
        <p:nvGrpSpPr>
          <p:cNvPr id="124" name="Google Shape;124;p14"/>
          <p:cNvGrpSpPr/>
          <p:nvPr/>
        </p:nvGrpSpPr>
        <p:grpSpPr>
          <a:xfrm>
            <a:off x="394600" y="3633388"/>
            <a:ext cx="5905700" cy="232675"/>
            <a:chOff x="394600" y="2192121"/>
            <a:chExt cx="5905700" cy="232675"/>
          </a:xfrm>
        </p:grpSpPr>
        <p:sp>
          <p:nvSpPr>
            <p:cNvPr id="125" name="Google Shape;125;p14"/>
            <p:cNvSpPr txBox="1"/>
            <p:nvPr/>
          </p:nvSpPr>
          <p:spPr>
            <a:xfrm>
              <a:off x="394600" y="2192121"/>
              <a:ext cx="1251900" cy="231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" sz="1500">
                  <a:latin typeface="Arimo SemiBold"/>
                  <a:ea typeface="Arimo SemiBold"/>
                  <a:cs typeface="Arimo SemiBold"/>
                  <a:sym typeface="Arimo SemiBold"/>
                </a:rPr>
                <a:t>Question 2:</a:t>
              </a:r>
              <a:endParaRPr sz="1500">
                <a:latin typeface="Arimo SemiBold"/>
                <a:ea typeface="Arimo SemiBold"/>
                <a:cs typeface="Arimo SemiBold"/>
                <a:sym typeface="Arimo SemiBold"/>
              </a:endParaRPr>
            </a:p>
          </p:txBody>
        </p:sp>
        <p:cxnSp>
          <p:nvCxnSpPr>
            <p:cNvPr id="126" name="Google Shape;126;p14"/>
            <p:cNvCxnSpPr/>
            <p:nvPr/>
          </p:nvCxnSpPr>
          <p:spPr>
            <a:xfrm>
              <a:off x="1503600" y="2424796"/>
              <a:ext cx="4796700" cy="0"/>
            </a:xfrm>
            <a:prstGeom prst="straightConnector1">
              <a:avLst/>
            </a:prstGeom>
            <a:noFill/>
            <a:ln cap="flat" cmpd="sng" w="19050">
              <a:solidFill>
                <a:schemeClr val="dk2"/>
              </a:solidFill>
              <a:prstDash val="solid"/>
              <a:round/>
              <a:headEnd len="med" w="med" type="none"/>
              <a:tailEnd len="med" w="med" type="none"/>
            </a:ln>
          </p:spPr>
        </p:cxnSp>
      </p:grpSp>
      <p:grpSp>
        <p:nvGrpSpPr>
          <p:cNvPr id="127" name="Google Shape;127;p14"/>
          <p:cNvGrpSpPr/>
          <p:nvPr/>
        </p:nvGrpSpPr>
        <p:grpSpPr>
          <a:xfrm>
            <a:off x="394600" y="4305431"/>
            <a:ext cx="5905700" cy="232675"/>
            <a:chOff x="394600" y="2192121"/>
            <a:chExt cx="5905700" cy="232675"/>
          </a:xfrm>
        </p:grpSpPr>
        <p:sp>
          <p:nvSpPr>
            <p:cNvPr id="128" name="Google Shape;128;p14"/>
            <p:cNvSpPr txBox="1"/>
            <p:nvPr/>
          </p:nvSpPr>
          <p:spPr>
            <a:xfrm>
              <a:off x="394600" y="2192121"/>
              <a:ext cx="1251900" cy="231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" sz="1500">
                  <a:latin typeface="Arimo SemiBold"/>
                  <a:ea typeface="Arimo SemiBold"/>
                  <a:cs typeface="Arimo SemiBold"/>
                  <a:sym typeface="Arimo SemiBold"/>
                </a:rPr>
                <a:t>Question 3:</a:t>
              </a:r>
              <a:endParaRPr sz="1500">
                <a:latin typeface="Arimo SemiBold"/>
                <a:ea typeface="Arimo SemiBold"/>
                <a:cs typeface="Arimo SemiBold"/>
                <a:sym typeface="Arimo SemiBold"/>
              </a:endParaRPr>
            </a:p>
          </p:txBody>
        </p:sp>
        <p:cxnSp>
          <p:nvCxnSpPr>
            <p:cNvPr id="129" name="Google Shape;129;p14"/>
            <p:cNvCxnSpPr/>
            <p:nvPr/>
          </p:nvCxnSpPr>
          <p:spPr>
            <a:xfrm>
              <a:off x="1503600" y="2424796"/>
              <a:ext cx="4796700" cy="0"/>
            </a:xfrm>
            <a:prstGeom prst="straightConnector1">
              <a:avLst/>
            </a:prstGeom>
            <a:noFill/>
            <a:ln cap="flat" cmpd="sng" w="19050">
              <a:solidFill>
                <a:schemeClr val="dk2"/>
              </a:solidFill>
              <a:prstDash val="solid"/>
              <a:round/>
              <a:headEnd len="med" w="med" type="none"/>
              <a:tailEnd len="med" w="med" type="none"/>
            </a:ln>
          </p:spPr>
        </p:cxnSp>
      </p:grpSp>
      <p:grpSp>
        <p:nvGrpSpPr>
          <p:cNvPr id="130" name="Google Shape;130;p14"/>
          <p:cNvGrpSpPr/>
          <p:nvPr/>
        </p:nvGrpSpPr>
        <p:grpSpPr>
          <a:xfrm>
            <a:off x="394600" y="4977473"/>
            <a:ext cx="5905700" cy="232675"/>
            <a:chOff x="394600" y="2192121"/>
            <a:chExt cx="5905700" cy="232675"/>
          </a:xfrm>
        </p:grpSpPr>
        <p:sp>
          <p:nvSpPr>
            <p:cNvPr id="131" name="Google Shape;131;p14"/>
            <p:cNvSpPr txBox="1"/>
            <p:nvPr/>
          </p:nvSpPr>
          <p:spPr>
            <a:xfrm>
              <a:off x="394600" y="2192121"/>
              <a:ext cx="1251900" cy="231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" sz="1500">
                  <a:latin typeface="Arimo SemiBold"/>
                  <a:ea typeface="Arimo SemiBold"/>
                  <a:cs typeface="Arimo SemiBold"/>
                  <a:sym typeface="Arimo SemiBold"/>
                </a:rPr>
                <a:t>Question 4:</a:t>
              </a:r>
              <a:endParaRPr sz="1500">
                <a:latin typeface="Arimo SemiBold"/>
                <a:ea typeface="Arimo SemiBold"/>
                <a:cs typeface="Arimo SemiBold"/>
                <a:sym typeface="Arimo SemiBold"/>
              </a:endParaRPr>
            </a:p>
          </p:txBody>
        </p:sp>
        <p:cxnSp>
          <p:nvCxnSpPr>
            <p:cNvPr id="132" name="Google Shape;132;p14"/>
            <p:cNvCxnSpPr/>
            <p:nvPr/>
          </p:nvCxnSpPr>
          <p:spPr>
            <a:xfrm>
              <a:off x="1503600" y="2424796"/>
              <a:ext cx="4796700" cy="0"/>
            </a:xfrm>
            <a:prstGeom prst="straightConnector1">
              <a:avLst/>
            </a:prstGeom>
            <a:noFill/>
            <a:ln cap="flat" cmpd="sng" w="19050">
              <a:solidFill>
                <a:schemeClr val="dk2"/>
              </a:solidFill>
              <a:prstDash val="solid"/>
              <a:round/>
              <a:headEnd len="med" w="med" type="none"/>
              <a:tailEnd len="med" w="med" type="none"/>
            </a:ln>
          </p:spPr>
        </p:cxnSp>
      </p:grpSp>
      <p:grpSp>
        <p:nvGrpSpPr>
          <p:cNvPr id="133" name="Google Shape;133;p14"/>
          <p:cNvGrpSpPr/>
          <p:nvPr/>
        </p:nvGrpSpPr>
        <p:grpSpPr>
          <a:xfrm>
            <a:off x="394600" y="5649515"/>
            <a:ext cx="5905700" cy="232675"/>
            <a:chOff x="394600" y="2192121"/>
            <a:chExt cx="5905700" cy="232675"/>
          </a:xfrm>
        </p:grpSpPr>
        <p:sp>
          <p:nvSpPr>
            <p:cNvPr id="134" name="Google Shape;134;p14"/>
            <p:cNvSpPr txBox="1"/>
            <p:nvPr/>
          </p:nvSpPr>
          <p:spPr>
            <a:xfrm>
              <a:off x="394600" y="2192121"/>
              <a:ext cx="1251900" cy="231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" sz="1500">
                  <a:latin typeface="Arimo SemiBold"/>
                  <a:ea typeface="Arimo SemiBold"/>
                  <a:cs typeface="Arimo SemiBold"/>
                  <a:sym typeface="Arimo SemiBold"/>
                </a:rPr>
                <a:t>Question 5:</a:t>
              </a:r>
              <a:endParaRPr sz="1500">
                <a:latin typeface="Arimo SemiBold"/>
                <a:ea typeface="Arimo SemiBold"/>
                <a:cs typeface="Arimo SemiBold"/>
                <a:sym typeface="Arimo SemiBold"/>
              </a:endParaRPr>
            </a:p>
          </p:txBody>
        </p:sp>
        <p:cxnSp>
          <p:nvCxnSpPr>
            <p:cNvPr id="135" name="Google Shape;135;p14"/>
            <p:cNvCxnSpPr/>
            <p:nvPr/>
          </p:nvCxnSpPr>
          <p:spPr>
            <a:xfrm>
              <a:off x="1503600" y="2424796"/>
              <a:ext cx="4796700" cy="0"/>
            </a:xfrm>
            <a:prstGeom prst="straightConnector1">
              <a:avLst/>
            </a:prstGeom>
            <a:noFill/>
            <a:ln cap="flat" cmpd="sng" w="19050">
              <a:solidFill>
                <a:schemeClr val="dk2"/>
              </a:solidFill>
              <a:prstDash val="solid"/>
              <a:round/>
              <a:headEnd len="med" w="med" type="none"/>
              <a:tailEnd len="med" w="med" type="none"/>
            </a:ln>
          </p:spPr>
        </p:cxnSp>
      </p:grpSp>
      <p:grpSp>
        <p:nvGrpSpPr>
          <p:cNvPr id="136" name="Google Shape;136;p14"/>
          <p:cNvGrpSpPr/>
          <p:nvPr/>
        </p:nvGrpSpPr>
        <p:grpSpPr>
          <a:xfrm>
            <a:off x="394600" y="6321557"/>
            <a:ext cx="5905700" cy="232675"/>
            <a:chOff x="394600" y="2192121"/>
            <a:chExt cx="5905700" cy="232675"/>
          </a:xfrm>
        </p:grpSpPr>
        <p:sp>
          <p:nvSpPr>
            <p:cNvPr id="137" name="Google Shape;137;p14"/>
            <p:cNvSpPr txBox="1"/>
            <p:nvPr/>
          </p:nvSpPr>
          <p:spPr>
            <a:xfrm>
              <a:off x="394600" y="2192121"/>
              <a:ext cx="1251900" cy="231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" sz="1500">
                  <a:latin typeface="Arimo SemiBold"/>
                  <a:ea typeface="Arimo SemiBold"/>
                  <a:cs typeface="Arimo SemiBold"/>
                  <a:sym typeface="Arimo SemiBold"/>
                </a:rPr>
                <a:t>Question 6:</a:t>
              </a:r>
              <a:endParaRPr sz="1500">
                <a:latin typeface="Arimo SemiBold"/>
                <a:ea typeface="Arimo SemiBold"/>
                <a:cs typeface="Arimo SemiBold"/>
                <a:sym typeface="Arimo SemiBold"/>
              </a:endParaRPr>
            </a:p>
          </p:txBody>
        </p:sp>
        <p:cxnSp>
          <p:nvCxnSpPr>
            <p:cNvPr id="138" name="Google Shape;138;p14"/>
            <p:cNvCxnSpPr/>
            <p:nvPr/>
          </p:nvCxnSpPr>
          <p:spPr>
            <a:xfrm>
              <a:off x="1503600" y="2424796"/>
              <a:ext cx="4796700" cy="0"/>
            </a:xfrm>
            <a:prstGeom prst="straightConnector1">
              <a:avLst/>
            </a:prstGeom>
            <a:noFill/>
            <a:ln cap="flat" cmpd="sng" w="19050">
              <a:solidFill>
                <a:schemeClr val="dk2"/>
              </a:solidFill>
              <a:prstDash val="solid"/>
              <a:round/>
              <a:headEnd len="med" w="med" type="none"/>
              <a:tailEnd len="med" w="med" type="none"/>
            </a:ln>
          </p:spPr>
        </p:cxnSp>
      </p:grpSp>
      <p:grpSp>
        <p:nvGrpSpPr>
          <p:cNvPr id="139" name="Google Shape;139;p14"/>
          <p:cNvGrpSpPr/>
          <p:nvPr/>
        </p:nvGrpSpPr>
        <p:grpSpPr>
          <a:xfrm>
            <a:off x="394600" y="6993599"/>
            <a:ext cx="5905700" cy="232675"/>
            <a:chOff x="394600" y="2192121"/>
            <a:chExt cx="5905700" cy="232675"/>
          </a:xfrm>
        </p:grpSpPr>
        <p:sp>
          <p:nvSpPr>
            <p:cNvPr id="140" name="Google Shape;140;p14"/>
            <p:cNvSpPr txBox="1"/>
            <p:nvPr/>
          </p:nvSpPr>
          <p:spPr>
            <a:xfrm>
              <a:off x="394600" y="2192121"/>
              <a:ext cx="1251900" cy="231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" sz="1500">
                  <a:latin typeface="Arimo SemiBold"/>
                  <a:ea typeface="Arimo SemiBold"/>
                  <a:cs typeface="Arimo SemiBold"/>
                  <a:sym typeface="Arimo SemiBold"/>
                </a:rPr>
                <a:t>Question 7:</a:t>
              </a:r>
              <a:endParaRPr sz="1500">
                <a:latin typeface="Arimo SemiBold"/>
                <a:ea typeface="Arimo SemiBold"/>
                <a:cs typeface="Arimo SemiBold"/>
                <a:sym typeface="Arimo SemiBold"/>
              </a:endParaRPr>
            </a:p>
          </p:txBody>
        </p:sp>
        <p:cxnSp>
          <p:nvCxnSpPr>
            <p:cNvPr id="141" name="Google Shape;141;p14"/>
            <p:cNvCxnSpPr/>
            <p:nvPr/>
          </p:nvCxnSpPr>
          <p:spPr>
            <a:xfrm>
              <a:off x="1503600" y="2424796"/>
              <a:ext cx="4796700" cy="0"/>
            </a:xfrm>
            <a:prstGeom prst="straightConnector1">
              <a:avLst/>
            </a:prstGeom>
            <a:noFill/>
            <a:ln cap="flat" cmpd="sng" w="19050">
              <a:solidFill>
                <a:schemeClr val="dk2"/>
              </a:solidFill>
              <a:prstDash val="solid"/>
              <a:round/>
              <a:headEnd len="med" w="med" type="none"/>
              <a:tailEnd len="med" w="med" type="none"/>
            </a:ln>
          </p:spPr>
        </p:cxnSp>
      </p:grpSp>
      <p:grpSp>
        <p:nvGrpSpPr>
          <p:cNvPr id="142" name="Google Shape;142;p14"/>
          <p:cNvGrpSpPr/>
          <p:nvPr/>
        </p:nvGrpSpPr>
        <p:grpSpPr>
          <a:xfrm>
            <a:off x="394600" y="7665641"/>
            <a:ext cx="5905700" cy="232675"/>
            <a:chOff x="394600" y="2192121"/>
            <a:chExt cx="5905700" cy="232675"/>
          </a:xfrm>
        </p:grpSpPr>
        <p:sp>
          <p:nvSpPr>
            <p:cNvPr id="143" name="Google Shape;143;p14"/>
            <p:cNvSpPr txBox="1"/>
            <p:nvPr/>
          </p:nvSpPr>
          <p:spPr>
            <a:xfrm>
              <a:off x="394600" y="2192121"/>
              <a:ext cx="1251900" cy="231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" sz="1500">
                  <a:latin typeface="Arimo SemiBold"/>
                  <a:ea typeface="Arimo SemiBold"/>
                  <a:cs typeface="Arimo SemiBold"/>
                  <a:sym typeface="Arimo SemiBold"/>
                </a:rPr>
                <a:t>Question 8:</a:t>
              </a:r>
              <a:endParaRPr sz="1500">
                <a:latin typeface="Arimo SemiBold"/>
                <a:ea typeface="Arimo SemiBold"/>
                <a:cs typeface="Arimo SemiBold"/>
                <a:sym typeface="Arimo SemiBold"/>
              </a:endParaRPr>
            </a:p>
          </p:txBody>
        </p:sp>
        <p:cxnSp>
          <p:nvCxnSpPr>
            <p:cNvPr id="144" name="Google Shape;144;p14"/>
            <p:cNvCxnSpPr/>
            <p:nvPr/>
          </p:nvCxnSpPr>
          <p:spPr>
            <a:xfrm>
              <a:off x="1503600" y="2424796"/>
              <a:ext cx="4796700" cy="0"/>
            </a:xfrm>
            <a:prstGeom prst="straightConnector1">
              <a:avLst/>
            </a:prstGeom>
            <a:noFill/>
            <a:ln cap="flat" cmpd="sng" w="19050">
              <a:solidFill>
                <a:schemeClr val="dk2"/>
              </a:solidFill>
              <a:prstDash val="solid"/>
              <a:round/>
              <a:headEnd len="med" w="med" type="none"/>
              <a:tailEnd len="med" w="med" type="none"/>
            </a:ln>
          </p:spPr>
        </p:cxnSp>
      </p:grpSp>
      <p:grpSp>
        <p:nvGrpSpPr>
          <p:cNvPr id="145" name="Google Shape;145;p14"/>
          <p:cNvGrpSpPr/>
          <p:nvPr/>
        </p:nvGrpSpPr>
        <p:grpSpPr>
          <a:xfrm>
            <a:off x="394600" y="8337683"/>
            <a:ext cx="5905700" cy="232675"/>
            <a:chOff x="394600" y="2192121"/>
            <a:chExt cx="5905700" cy="232675"/>
          </a:xfrm>
        </p:grpSpPr>
        <p:sp>
          <p:nvSpPr>
            <p:cNvPr id="146" name="Google Shape;146;p14"/>
            <p:cNvSpPr txBox="1"/>
            <p:nvPr/>
          </p:nvSpPr>
          <p:spPr>
            <a:xfrm>
              <a:off x="394600" y="2192121"/>
              <a:ext cx="1251900" cy="231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" sz="1500">
                  <a:latin typeface="Arimo SemiBold"/>
                  <a:ea typeface="Arimo SemiBold"/>
                  <a:cs typeface="Arimo SemiBold"/>
                  <a:sym typeface="Arimo SemiBold"/>
                </a:rPr>
                <a:t>Question 9:</a:t>
              </a:r>
              <a:endParaRPr sz="1500">
                <a:latin typeface="Arimo SemiBold"/>
                <a:ea typeface="Arimo SemiBold"/>
                <a:cs typeface="Arimo SemiBold"/>
                <a:sym typeface="Arimo SemiBold"/>
              </a:endParaRPr>
            </a:p>
          </p:txBody>
        </p:sp>
        <p:cxnSp>
          <p:nvCxnSpPr>
            <p:cNvPr id="147" name="Google Shape;147;p14"/>
            <p:cNvCxnSpPr/>
            <p:nvPr/>
          </p:nvCxnSpPr>
          <p:spPr>
            <a:xfrm>
              <a:off x="1503600" y="2424796"/>
              <a:ext cx="4796700" cy="0"/>
            </a:xfrm>
            <a:prstGeom prst="straightConnector1">
              <a:avLst/>
            </a:prstGeom>
            <a:noFill/>
            <a:ln cap="flat" cmpd="sng" w="19050">
              <a:solidFill>
                <a:schemeClr val="dk2"/>
              </a:solidFill>
              <a:prstDash val="solid"/>
              <a:round/>
              <a:headEnd len="med" w="med" type="none"/>
              <a:tailEnd len="med" w="med" type="none"/>
            </a:ln>
          </p:spPr>
        </p:cxnSp>
      </p:grpSp>
      <p:grpSp>
        <p:nvGrpSpPr>
          <p:cNvPr id="148" name="Google Shape;148;p14"/>
          <p:cNvGrpSpPr/>
          <p:nvPr/>
        </p:nvGrpSpPr>
        <p:grpSpPr>
          <a:xfrm>
            <a:off x="394600" y="9009725"/>
            <a:ext cx="5905850" cy="232679"/>
            <a:chOff x="394600" y="2192121"/>
            <a:chExt cx="5905850" cy="232679"/>
          </a:xfrm>
        </p:grpSpPr>
        <p:sp>
          <p:nvSpPr>
            <p:cNvPr id="149" name="Google Shape;149;p14"/>
            <p:cNvSpPr txBox="1"/>
            <p:nvPr/>
          </p:nvSpPr>
          <p:spPr>
            <a:xfrm>
              <a:off x="394600" y="2192121"/>
              <a:ext cx="1251900" cy="231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" sz="1500">
                  <a:latin typeface="Arimo SemiBold"/>
                  <a:ea typeface="Arimo SemiBold"/>
                  <a:cs typeface="Arimo SemiBold"/>
                  <a:sym typeface="Arimo SemiBold"/>
                </a:rPr>
                <a:t>Question 10:</a:t>
              </a:r>
              <a:endParaRPr sz="1500">
                <a:latin typeface="Arimo SemiBold"/>
                <a:ea typeface="Arimo SemiBold"/>
                <a:cs typeface="Arimo SemiBold"/>
                <a:sym typeface="Arimo SemiBold"/>
              </a:endParaRPr>
            </a:p>
          </p:txBody>
        </p:sp>
        <p:cxnSp>
          <p:nvCxnSpPr>
            <p:cNvPr id="150" name="Google Shape;150;p14"/>
            <p:cNvCxnSpPr/>
            <p:nvPr/>
          </p:nvCxnSpPr>
          <p:spPr>
            <a:xfrm>
              <a:off x="1598850" y="2424800"/>
              <a:ext cx="4701600" cy="0"/>
            </a:xfrm>
            <a:prstGeom prst="straightConnector1">
              <a:avLst/>
            </a:prstGeom>
            <a:noFill/>
            <a:ln cap="flat" cmpd="sng" w="19050">
              <a:solidFill>
                <a:schemeClr val="dk2"/>
              </a:solidFill>
              <a:prstDash val="solid"/>
              <a:round/>
              <a:headEnd len="med" w="med" type="none"/>
              <a:tailEnd len="med" w="med" type="none"/>
            </a:ln>
          </p:spPr>
        </p:cxnSp>
      </p:grp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