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7560000" cx="10692000"/>
  <p:notesSz cx="7560000" cy="10692000"/>
  <p:embeddedFontLst>
    <p:embeddedFont>
      <p:font typeface="Lexend"/>
      <p:regular r:id="rId8"/>
      <p:bold r:id="rId9"/>
    </p:embeddedFont>
    <p:embeddedFont>
      <p:font typeface="Lexend ExtraLight"/>
      <p:regular r:id="rId10"/>
      <p:bold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81">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81" orient="horz"/>
        <p:guide pos="33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LexendExtraLight-bold.fntdata"/><Relationship Id="rId10" Type="http://schemas.openxmlformats.org/officeDocument/2006/relationships/font" Target="fonts/LexendExtraLight-regular.fntdata"/><Relationship Id="rId9" Type="http://schemas.openxmlformats.org/officeDocument/2006/relationships/font" Target="fonts/Lexen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Lexen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c9088ac533_0_5: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c9088ac53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1004515" y="685800"/>
            <a:ext cx="48495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64478" y="1094388"/>
            <a:ext cx="9963000" cy="30168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6600"/>
              <a:buNone/>
              <a:defRPr sz="6600"/>
            </a:lvl1pPr>
            <a:lvl2pPr lvl="1" algn="ctr">
              <a:spcBef>
                <a:spcPts val="0"/>
              </a:spcBef>
              <a:spcAft>
                <a:spcPts val="0"/>
              </a:spcAft>
              <a:buSzPts val="6600"/>
              <a:buNone/>
              <a:defRPr sz="6600"/>
            </a:lvl2pPr>
            <a:lvl3pPr lvl="2" algn="ctr">
              <a:spcBef>
                <a:spcPts val="0"/>
              </a:spcBef>
              <a:spcAft>
                <a:spcPts val="0"/>
              </a:spcAft>
              <a:buSzPts val="6600"/>
              <a:buNone/>
              <a:defRPr sz="6600"/>
            </a:lvl3pPr>
            <a:lvl4pPr lvl="3" algn="ctr">
              <a:spcBef>
                <a:spcPts val="0"/>
              </a:spcBef>
              <a:spcAft>
                <a:spcPts val="0"/>
              </a:spcAft>
              <a:buSzPts val="6600"/>
              <a:buNone/>
              <a:defRPr sz="6600"/>
            </a:lvl4pPr>
            <a:lvl5pPr lvl="4" algn="ctr">
              <a:spcBef>
                <a:spcPts val="0"/>
              </a:spcBef>
              <a:spcAft>
                <a:spcPts val="0"/>
              </a:spcAft>
              <a:buSzPts val="6600"/>
              <a:buNone/>
              <a:defRPr sz="6600"/>
            </a:lvl5pPr>
            <a:lvl6pPr lvl="5" algn="ctr">
              <a:spcBef>
                <a:spcPts val="0"/>
              </a:spcBef>
              <a:spcAft>
                <a:spcPts val="0"/>
              </a:spcAft>
              <a:buSzPts val="6600"/>
              <a:buNone/>
              <a:defRPr sz="6600"/>
            </a:lvl6pPr>
            <a:lvl7pPr lvl="6" algn="ctr">
              <a:spcBef>
                <a:spcPts val="0"/>
              </a:spcBef>
              <a:spcAft>
                <a:spcPts val="0"/>
              </a:spcAft>
              <a:buSzPts val="6600"/>
              <a:buNone/>
              <a:defRPr sz="6600"/>
            </a:lvl7pPr>
            <a:lvl8pPr lvl="7" algn="ctr">
              <a:spcBef>
                <a:spcPts val="0"/>
              </a:spcBef>
              <a:spcAft>
                <a:spcPts val="0"/>
              </a:spcAft>
              <a:buSzPts val="6600"/>
              <a:buNone/>
              <a:defRPr sz="6600"/>
            </a:lvl8pPr>
            <a:lvl9pPr lvl="8" algn="ctr">
              <a:spcBef>
                <a:spcPts val="0"/>
              </a:spcBef>
              <a:spcAft>
                <a:spcPts val="0"/>
              </a:spcAft>
              <a:buSzPts val="6600"/>
              <a:buNone/>
              <a:defRPr sz="6600"/>
            </a:lvl9pPr>
          </a:lstStyle>
          <a:p/>
        </p:txBody>
      </p:sp>
      <p:sp>
        <p:nvSpPr>
          <p:cNvPr id="11" name="Google Shape;11;p2"/>
          <p:cNvSpPr txBox="1"/>
          <p:nvPr>
            <p:ph idx="1" type="subTitle"/>
          </p:nvPr>
        </p:nvSpPr>
        <p:spPr>
          <a:xfrm>
            <a:off x="364468" y="4165643"/>
            <a:ext cx="9963000" cy="11649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64468" y="1625801"/>
            <a:ext cx="9963000" cy="28860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15200"/>
              <a:buNone/>
              <a:defRPr sz="15200"/>
            </a:lvl1pPr>
            <a:lvl2pPr lvl="1" algn="ctr">
              <a:spcBef>
                <a:spcPts val="0"/>
              </a:spcBef>
              <a:spcAft>
                <a:spcPts val="0"/>
              </a:spcAft>
              <a:buSzPts val="15200"/>
              <a:buNone/>
              <a:defRPr sz="15200"/>
            </a:lvl2pPr>
            <a:lvl3pPr lvl="2" algn="ctr">
              <a:spcBef>
                <a:spcPts val="0"/>
              </a:spcBef>
              <a:spcAft>
                <a:spcPts val="0"/>
              </a:spcAft>
              <a:buSzPts val="15200"/>
              <a:buNone/>
              <a:defRPr sz="15200"/>
            </a:lvl3pPr>
            <a:lvl4pPr lvl="3" algn="ctr">
              <a:spcBef>
                <a:spcPts val="0"/>
              </a:spcBef>
              <a:spcAft>
                <a:spcPts val="0"/>
              </a:spcAft>
              <a:buSzPts val="15200"/>
              <a:buNone/>
              <a:defRPr sz="15200"/>
            </a:lvl4pPr>
            <a:lvl5pPr lvl="4" algn="ctr">
              <a:spcBef>
                <a:spcPts val="0"/>
              </a:spcBef>
              <a:spcAft>
                <a:spcPts val="0"/>
              </a:spcAft>
              <a:buSzPts val="15200"/>
              <a:buNone/>
              <a:defRPr sz="15200"/>
            </a:lvl5pPr>
            <a:lvl6pPr lvl="5" algn="ctr">
              <a:spcBef>
                <a:spcPts val="0"/>
              </a:spcBef>
              <a:spcAft>
                <a:spcPts val="0"/>
              </a:spcAft>
              <a:buSzPts val="15200"/>
              <a:buNone/>
              <a:defRPr sz="15200"/>
            </a:lvl6pPr>
            <a:lvl7pPr lvl="6" algn="ctr">
              <a:spcBef>
                <a:spcPts val="0"/>
              </a:spcBef>
              <a:spcAft>
                <a:spcPts val="0"/>
              </a:spcAft>
              <a:buSzPts val="15200"/>
              <a:buNone/>
              <a:defRPr sz="15200"/>
            </a:lvl7pPr>
            <a:lvl8pPr lvl="7" algn="ctr">
              <a:spcBef>
                <a:spcPts val="0"/>
              </a:spcBef>
              <a:spcAft>
                <a:spcPts val="0"/>
              </a:spcAft>
              <a:buSzPts val="15200"/>
              <a:buNone/>
              <a:defRPr sz="15200"/>
            </a:lvl8pPr>
            <a:lvl9pPr lvl="8" algn="ctr">
              <a:spcBef>
                <a:spcPts val="0"/>
              </a:spcBef>
              <a:spcAft>
                <a:spcPts val="0"/>
              </a:spcAft>
              <a:buSzPts val="15200"/>
              <a:buNone/>
              <a:defRPr sz="15200"/>
            </a:lvl9pPr>
          </a:lstStyle>
          <a:p>
            <a:r>
              <a:t>xx%</a:t>
            </a:r>
          </a:p>
        </p:txBody>
      </p:sp>
      <p:sp>
        <p:nvSpPr>
          <p:cNvPr id="46" name="Google Shape;46;p11"/>
          <p:cNvSpPr txBox="1"/>
          <p:nvPr>
            <p:ph idx="1" type="body"/>
          </p:nvPr>
        </p:nvSpPr>
        <p:spPr>
          <a:xfrm>
            <a:off x="364468" y="4633192"/>
            <a:ext cx="9963000" cy="1911900"/>
          </a:xfrm>
          <a:prstGeom prst="rect">
            <a:avLst/>
          </a:prstGeom>
        </p:spPr>
        <p:txBody>
          <a:bodyPr anchorCtr="0" anchor="t" bIns="116050" lIns="116050" spcFirstLastPara="1" rIns="116050" wrap="square" tIns="116050">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64468" y="3161354"/>
            <a:ext cx="9963000" cy="1237200"/>
          </a:xfrm>
          <a:prstGeom prst="rect">
            <a:avLst/>
          </a:prstGeom>
        </p:spPr>
        <p:txBody>
          <a:bodyPr anchorCtr="0" anchor="ctr" bIns="116050" lIns="116050" spcFirstLastPara="1" rIns="116050" wrap="square" tIns="116050">
            <a:normAutofit/>
          </a:bodyPr>
          <a:lstStyle>
            <a:lvl1pPr lvl="0" algn="ctr">
              <a:spcBef>
                <a:spcPts val="0"/>
              </a:spcBef>
              <a:spcAft>
                <a:spcPts val="0"/>
              </a:spcAft>
              <a:buSzPts val="4600"/>
              <a:buNone/>
              <a:defRPr sz="4600"/>
            </a:lvl1pPr>
            <a:lvl2pPr lvl="1" algn="ctr">
              <a:spcBef>
                <a:spcPts val="0"/>
              </a:spcBef>
              <a:spcAft>
                <a:spcPts val="0"/>
              </a:spcAft>
              <a:buSzPts val="4600"/>
              <a:buNone/>
              <a:defRPr sz="4600"/>
            </a:lvl2pPr>
            <a:lvl3pPr lvl="2" algn="ctr">
              <a:spcBef>
                <a:spcPts val="0"/>
              </a:spcBef>
              <a:spcAft>
                <a:spcPts val="0"/>
              </a:spcAft>
              <a:buSzPts val="4600"/>
              <a:buNone/>
              <a:defRPr sz="4600"/>
            </a:lvl3pPr>
            <a:lvl4pPr lvl="3" algn="ctr">
              <a:spcBef>
                <a:spcPts val="0"/>
              </a:spcBef>
              <a:spcAft>
                <a:spcPts val="0"/>
              </a:spcAft>
              <a:buSzPts val="4600"/>
              <a:buNone/>
              <a:defRPr sz="4600"/>
            </a:lvl4pPr>
            <a:lvl5pPr lvl="4" algn="ctr">
              <a:spcBef>
                <a:spcPts val="0"/>
              </a:spcBef>
              <a:spcAft>
                <a:spcPts val="0"/>
              </a:spcAft>
              <a:buSzPts val="4600"/>
              <a:buNone/>
              <a:defRPr sz="4600"/>
            </a:lvl5pPr>
            <a:lvl6pPr lvl="5" algn="ctr">
              <a:spcBef>
                <a:spcPts val="0"/>
              </a:spcBef>
              <a:spcAft>
                <a:spcPts val="0"/>
              </a:spcAft>
              <a:buSzPts val="4600"/>
              <a:buNone/>
              <a:defRPr sz="4600"/>
            </a:lvl6pPr>
            <a:lvl7pPr lvl="6" algn="ctr">
              <a:spcBef>
                <a:spcPts val="0"/>
              </a:spcBef>
              <a:spcAft>
                <a:spcPts val="0"/>
              </a:spcAft>
              <a:buSzPts val="4600"/>
              <a:buNone/>
              <a:defRPr sz="4600"/>
            </a:lvl7pPr>
            <a:lvl8pPr lvl="7" algn="ctr">
              <a:spcBef>
                <a:spcPts val="0"/>
              </a:spcBef>
              <a:spcAft>
                <a:spcPts val="0"/>
              </a:spcAft>
              <a:buSzPts val="4600"/>
              <a:buNone/>
              <a:defRPr sz="4600"/>
            </a:lvl8pPr>
            <a:lvl9pPr lvl="8" algn="ctr">
              <a:spcBef>
                <a:spcPts val="0"/>
              </a:spcBef>
              <a:spcAft>
                <a:spcPts val="0"/>
              </a:spcAft>
              <a:buSzPts val="4600"/>
              <a:buNone/>
              <a:defRPr sz="4600"/>
            </a:lvl9pPr>
          </a:lstStyle>
          <a:p/>
        </p:txBody>
      </p:sp>
      <p:sp>
        <p:nvSpPr>
          <p:cNvPr id="15" name="Google Shape;15;p3"/>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364468" y="1693927"/>
            <a:ext cx="9963000" cy="5021400"/>
          </a:xfrm>
          <a:prstGeom prst="rect">
            <a:avLst/>
          </a:prstGeom>
        </p:spPr>
        <p:txBody>
          <a:bodyPr anchorCtr="0" anchor="t"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364468"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650483" y="1693927"/>
            <a:ext cx="4677000" cy="5021400"/>
          </a:xfrm>
          <a:prstGeom prst="rect">
            <a:avLst/>
          </a:prstGeom>
        </p:spPr>
        <p:txBody>
          <a:bodyPr anchorCtr="0" anchor="t" bIns="116050" lIns="116050" spcFirstLastPara="1" rIns="116050" wrap="square" tIns="116050">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64468" y="654105"/>
            <a:ext cx="9963000" cy="841800"/>
          </a:xfrm>
          <a:prstGeom prst="rect">
            <a:avLst/>
          </a:prstGeom>
        </p:spPr>
        <p:txBody>
          <a:bodyPr anchorCtr="0" anchor="t" bIns="116050" lIns="116050" spcFirstLastPara="1" rIns="116050" wrap="square" tIns="11605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64468" y="816630"/>
            <a:ext cx="3283500" cy="1110600"/>
          </a:xfrm>
          <a:prstGeom prst="rect">
            <a:avLst/>
          </a:prstGeom>
        </p:spPr>
        <p:txBody>
          <a:bodyPr anchorCtr="0" anchor="b" bIns="116050" lIns="116050" spcFirstLastPara="1" rIns="116050" wrap="square" tIns="11605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64468" y="2042457"/>
            <a:ext cx="3283500" cy="4673100"/>
          </a:xfrm>
          <a:prstGeom prst="rect">
            <a:avLst/>
          </a:prstGeom>
        </p:spPr>
        <p:txBody>
          <a:bodyPr anchorCtr="0" anchor="t" bIns="116050" lIns="116050" spcFirstLastPara="1" rIns="116050" wrap="square" tIns="11605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73245" y="661638"/>
            <a:ext cx="7445700" cy="6012600"/>
          </a:xfrm>
          <a:prstGeom prst="rect">
            <a:avLst/>
          </a:prstGeom>
        </p:spPr>
        <p:txBody>
          <a:bodyPr anchorCtr="0" anchor="ctr" bIns="116050" lIns="116050" spcFirstLastPara="1" rIns="116050" wrap="square" tIns="116050">
            <a:normAutofit/>
          </a:bodyPr>
          <a:lstStyle>
            <a:lvl1pPr lvl="0">
              <a:spcBef>
                <a:spcPts val="0"/>
              </a:spcBef>
              <a:spcAft>
                <a:spcPts val="0"/>
              </a:spcAft>
              <a:buSzPts val="6100"/>
              <a:buNone/>
              <a:defRPr sz="6100"/>
            </a:lvl1pPr>
            <a:lvl2pPr lvl="1">
              <a:spcBef>
                <a:spcPts val="0"/>
              </a:spcBef>
              <a:spcAft>
                <a:spcPts val="0"/>
              </a:spcAft>
              <a:buSzPts val="6100"/>
              <a:buNone/>
              <a:defRPr sz="6100"/>
            </a:lvl2pPr>
            <a:lvl3pPr lvl="2">
              <a:spcBef>
                <a:spcPts val="0"/>
              </a:spcBef>
              <a:spcAft>
                <a:spcPts val="0"/>
              </a:spcAft>
              <a:buSzPts val="6100"/>
              <a:buNone/>
              <a:defRPr sz="6100"/>
            </a:lvl3pPr>
            <a:lvl4pPr lvl="3">
              <a:spcBef>
                <a:spcPts val="0"/>
              </a:spcBef>
              <a:spcAft>
                <a:spcPts val="0"/>
              </a:spcAft>
              <a:buSzPts val="6100"/>
              <a:buNone/>
              <a:defRPr sz="6100"/>
            </a:lvl4pPr>
            <a:lvl5pPr lvl="4">
              <a:spcBef>
                <a:spcPts val="0"/>
              </a:spcBef>
              <a:spcAft>
                <a:spcPts val="0"/>
              </a:spcAft>
              <a:buSzPts val="6100"/>
              <a:buNone/>
              <a:defRPr sz="6100"/>
            </a:lvl5pPr>
            <a:lvl6pPr lvl="5">
              <a:spcBef>
                <a:spcPts val="0"/>
              </a:spcBef>
              <a:spcAft>
                <a:spcPts val="0"/>
              </a:spcAft>
              <a:buSzPts val="6100"/>
              <a:buNone/>
              <a:defRPr sz="6100"/>
            </a:lvl6pPr>
            <a:lvl7pPr lvl="6">
              <a:spcBef>
                <a:spcPts val="0"/>
              </a:spcBef>
              <a:spcAft>
                <a:spcPts val="0"/>
              </a:spcAft>
              <a:buSzPts val="6100"/>
              <a:buNone/>
              <a:defRPr sz="6100"/>
            </a:lvl7pPr>
            <a:lvl8pPr lvl="7">
              <a:spcBef>
                <a:spcPts val="0"/>
              </a:spcBef>
              <a:spcAft>
                <a:spcPts val="0"/>
              </a:spcAft>
              <a:buSzPts val="6100"/>
              <a:buNone/>
              <a:defRPr sz="6100"/>
            </a:lvl8pPr>
            <a:lvl9pPr lvl="8">
              <a:spcBef>
                <a:spcPts val="0"/>
              </a:spcBef>
              <a:spcAft>
                <a:spcPts val="0"/>
              </a:spcAft>
              <a:buSzPts val="6100"/>
              <a:buNone/>
              <a:defRPr sz="6100"/>
            </a:lvl9pPr>
          </a:lstStyle>
          <a:p/>
        </p:txBody>
      </p:sp>
      <p:sp>
        <p:nvSpPr>
          <p:cNvPr id="34" name="Google Shape;34;p8"/>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anchorCtr="0" anchor="ctr" bIns="116050" lIns="116050" spcFirstLastPara="1" rIns="116050" wrap="square" tIns="11605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310447" y="1812541"/>
            <a:ext cx="4730100" cy="2178600"/>
          </a:xfrm>
          <a:prstGeom prst="rect">
            <a:avLst/>
          </a:prstGeom>
        </p:spPr>
        <p:txBody>
          <a:bodyPr anchorCtr="0" anchor="b" bIns="116050" lIns="116050" spcFirstLastPara="1" rIns="116050" wrap="square" tIns="116050">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310447" y="4120005"/>
            <a:ext cx="4730100" cy="1815300"/>
          </a:xfrm>
          <a:prstGeom prst="rect">
            <a:avLst/>
          </a:prstGeom>
        </p:spPr>
        <p:txBody>
          <a:bodyPr anchorCtr="0" anchor="t" bIns="116050" lIns="116050" spcFirstLastPara="1" rIns="116050" wrap="square" tIns="116050">
            <a:norm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p:txBody>
      </p:sp>
      <p:sp>
        <p:nvSpPr>
          <p:cNvPr id="39" name="Google Shape;39;p9"/>
          <p:cNvSpPr txBox="1"/>
          <p:nvPr>
            <p:ph idx="2" type="body"/>
          </p:nvPr>
        </p:nvSpPr>
        <p:spPr>
          <a:xfrm>
            <a:off x="5775715" y="1064257"/>
            <a:ext cx="4486500" cy="5431200"/>
          </a:xfrm>
          <a:prstGeom prst="rect">
            <a:avLst/>
          </a:prstGeom>
        </p:spPr>
        <p:txBody>
          <a:bodyPr anchorCtr="0" anchor="ctr" bIns="116050" lIns="116050" spcFirstLastPara="1" rIns="116050" wrap="square" tIns="116050">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64468" y="6218168"/>
            <a:ext cx="7014300" cy="889500"/>
          </a:xfrm>
          <a:prstGeom prst="rect">
            <a:avLst/>
          </a:prstGeom>
        </p:spPr>
        <p:txBody>
          <a:bodyPr anchorCtr="0" anchor="ctr" bIns="116050" lIns="116050" spcFirstLastPara="1" rIns="116050" wrap="square" tIns="116050">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9906772" y="6854072"/>
            <a:ext cx="641700" cy="578400"/>
          </a:xfrm>
          <a:prstGeom prst="rect">
            <a:avLst/>
          </a:prstGeom>
        </p:spPr>
        <p:txBody>
          <a:bodyPr anchorCtr="0" anchor="ctr" bIns="116050" lIns="116050" spcFirstLastPara="1" rIns="116050" wrap="square" tIns="1160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uk"/>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4468" y="654105"/>
            <a:ext cx="9963000" cy="841800"/>
          </a:xfrm>
          <a:prstGeom prst="rect">
            <a:avLst/>
          </a:prstGeom>
          <a:noFill/>
          <a:ln>
            <a:noFill/>
          </a:ln>
        </p:spPr>
        <p:txBody>
          <a:bodyPr anchorCtr="0" anchor="t" bIns="116050" lIns="116050" spcFirstLastPara="1" rIns="116050" wrap="square" tIns="116050">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364468" y="1693927"/>
            <a:ext cx="9963000" cy="5021400"/>
          </a:xfrm>
          <a:prstGeom prst="rect">
            <a:avLst/>
          </a:prstGeom>
          <a:noFill/>
          <a:ln>
            <a:noFill/>
          </a:ln>
        </p:spPr>
        <p:txBody>
          <a:bodyPr anchorCtr="0" anchor="t" bIns="116050" lIns="116050" spcFirstLastPara="1" rIns="116050" wrap="square" tIns="116050">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9906772" y="6854072"/>
            <a:ext cx="641700" cy="578400"/>
          </a:xfrm>
          <a:prstGeom prst="rect">
            <a:avLst/>
          </a:prstGeom>
          <a:noFill/>
          <a:ln>
            <a:noFill/>
          </a:ln>
        </p:spPr>
        <p:txBody>
          <a:bodyPr anchorCtr="0" anchor="ctr" bIns="116050" lIns="116050" spcFirstLastPara="1" rIns="116050" wrap="square" tIns="116050">
            <a:normAutofit/>
          </a:bodyPr>
          <a:lstStyle>
            <a:lvl1pPr lvl="0" algn="r">
              <a:buNone/>
              <a:defRPr sz="1300">
                <a:solidFill>
                  <a:schemeClr val="dk2"/>
                </a:solidFill>
              </a:defRPr>
            </a:lvl1pPr>
            <a:lvl2pPr lvl="1" algn="r">
              <a:buNone/>
              <a:defRPr sz="1300">
                <a:solidFill>
                  <a:schemeClr val="dk2"/>
                </a:solidFill>
              </a:defRPr>
            </a:lvl2pPr>
            <a:lvl3pPr lvl="2" algn="r">
              <a:buNone/>
              <a:defRPr sz="1300">
                <a:solidFill>
                  <a:schemeClr val="dk2"/>
                </a:solidFill>
              </a:defRPr>
            </a:lvl3pPr>
            <a:lvl4pPr lvl="3" algn="r">
              <a:buNone/>
              <a:defRPr sz="1300">
                <a:solidFill>
                  <a:schemeClr val="dk2"/>
                </a:solidFill>
              </a:defRPr>
            </a:lvl4pPr>
            <a:lvl5pPr lvl="4" algn="r">
              <a:buNone/>
              <a:defRPr sz="1300">
                <a:solidFill>
                  <a:schemeClr val="dk2"/>
                </a:solidFill>
              </a:defRPr>
            </a:lvl5pPr>
            <a:lvl6pPr lvl="5" algn="r">
              <a:buNone/>
              <a:defRPr sz="1300">
                <a:solidFill>
                  <a:schemeClr val="dk2"/>
                </a:solidFill>
              </a:defRPr>
            </a:lvl6pPr>
            <a:lvl7pPr lvl="6" algn="r">
              <a:buNone/>
              <a:defRPr sz="1300">
                <a:solidFill>
                  <a:schemeClr val="dk2"/>
                </a:solidFill>
              </a:defRPr>
            </a:lvl7pPr>
            <a:lvl8pPr lvl="7" algn="r">
              <a:buNone/>
              <a:defRPr sz="1300">
                <a:solidFill>
                  <a:schemeClr val="dk2"/>
                </a:solidFill>
              </a:defRPr>
            </a:lvl8pPr>
            <a:lvl9pPr lvl="8" algn="r">
              <a:buNone/>
              <a:defRPr sz="1300">
                <a:solidFill>
                  <a:schemeClr val="dk2"/>
                </a:solidFill>
              </a:defRPr>
            </a:lvl9pPr>
          </a:lstStyle>
          <a:p>
            <a:pPr indent="0" lvl="0" marL="0" rtl="0" algn="r">
              <a:spcBef>
                <a:spcPts val="0"/>
              </a:spcBef>
              <a:spcAft>
                <a:spcPts val="0"/>
              </a:spcAft>
              <a:buNone/>
            </a:pPr>
            <a:fld id="{00000000-1234-1234-1234-123412341234}" type="slidenum">
              <a:rPr lang="uk"/>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image" Target="../media/image2.png"/><Relationship Id="rId5"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46085" l="0" r="0" t="0"/>
          <a:stretch/>
        </p:blipFill>
        <p:spPr>
          <a:xfrm>
            <a:off x="0" y="-2400"/>
            <a:ext cx="7456450" cy="5026227"/>
          </a:xfrm>
          <a:prstGeom prst="rect">
            <a:avLst/>
          </a:prstGeom>
          <a:noFill/>
          <a:ln>
            <a:noFill/>
          </a:ln>
        </p:spPr>
      </p:pic>
      <p:pic>
        <p:nvPicPr>
          <p:cNvPr id="55" name="Google Shape;55;p13"/>
          <p:cNvPicPr preferRelativeResize="0"/>
          <p:nvPr/>
        </p:nvPicPr>
        <p:blipFill>
          <a:blip r:embed="rId4">
            <a:alphaModFix/>
          </a:blip>
          <a:stretch>
            <a:fillRect/>
          </a:stretch>
        </p:blipFill>
        <p:spPr>
          <a:xfrm>
            <a:off x="0" y="-4793"/>
            <a:ext cx="10691999" cy="7564794"/>
          </a:xfrm>
          <a:prstGeom prst="rect">
            <a:avLst/>
          </a:prstGeom>
          <a:noFill/>
          <a:ln>
            <a:noFill/>
          </a:ln>
        </p:spPr>
      </p:pic>
      <p:sp>
        <p:nvSpPr>
          <p:cNvPr id="56" name="Google Shape;56;p13"/>
          <p:cNvSpPr/>
          <p:nvPr/>
        </p:nvSpPr>
        <p:spPr>
          <a:xfrm>
            <a:off x="3555600" y="0"/>
            <a:ext cx="3572400" cy="7560000"/>
          </a:xfrm>
          <a:prstGeom prst="rect">
            <a:avLst/>
          </a:prstGeom>
          <a:solidFill>
            <a:srgbClr val="000000">
              <a:alpha val="107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3"/>
          <p:cNvSpPr/>
          <p:nvPr/>
        </p:nvSpPr>
        <p:spPr>
          <a:xfrm rot="-1800103">
            <a:off x="3238022" y="621622"/>
            <a:ext cx="655766" cy="655766"/>
          </a:xfrm>
          <a:prstGeom prst="heptagon">
            <a:avLst>
              <a:gd fmla="val 102572" name="hf"/>
              <a:gd fmla="val 105210" name="vf"/>
            </a:avLst>
          </a:prstGeom>
          <a:solidFill>
            <a:srgbClr val="D914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3"/>
          <p:cNvSpPr/>
          <p:nvPr/>
        </p:nvSpPr>
        <p:spPr>
          <a:xfrm rot="-899577">
            <a:off x="3180654" y="564266"/>
            <a:ext cx="557788" cy="557788"/>
          </a:xfrm>
          <a:prstGeom prst="heptagon">
            <a:avLst>
              <a:gd fmla="val 102572" name="hf"/>
              <a:gd fmla="val 105210" name="vf"/>
            </a:avLst>
          </a:prstGeom>
          <a:noFill/>
          <a:ln cap="flat" cmpd="sng" w="19050">
            <a:solidFill>
              <a:srgbClr val="D9141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3"/>
          <p:cNvSpPr/>
          <p:nvPr/>
        </p:nvSpPr>
        <p:spPr>
          <a:xfrm rot="-898570">
            <a:off x="6188014" y="1855990"/>
            <a:ext cx="470170" cy="470170"/>
          </a:xfrm>
          <a:prstGeom prst="heptagon">
            <a:avLst>
              <a:gd fmla="val 102572" name="hf"/>
              <a:gd fmla="val 105210" name="vf"/>
            </a:avLst>
          </a:prstGeom>
          <a:noFill/>
          <a:ln cap="flat" cmpd="sng" w="19050">
            <a:solidFill>
              <a:srgbClr val="D9141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3"/>
          <p:cNvSpPr/>
          <p:nvPr/>
        </p:nvSpPr>
        <p:spPr>
          <a:xfrm rot="-1800168">
            <a:off x="6360138" y="2026818"/>
            <a:ext cx="297575" cy="297575"/>
          </a:xfrm>
          <a:prstGeom prst="heptagon">
            <a:avLst>
              <a:gd fmla="val 102572" name="hf"/>
              <a:gd fmla="val 105210" name="vf"/>
            </a:avLst>
          </a:prstGeom>
          <a:solidFill>
            <a:srgbClr val="D914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3"/>
          <p:cNvSpPr/>
          <p:nvPr/>
        </p:nvSpPr>
        <p:spPr>
          <a:xfrm rot="-1799889">
            <a:off x="-454828" y="5892917"/>
            <a:ext cx="867048" cy="867048"/>
          </a:xfrm>
          <a:prstGeom prst="heptagon">
            <a:avLst>
              <a:gd fmla="val 102572" name="hf"/>
              <a:gd fmla="val 105210" name="vf"/>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3"/>
          <p:cNvSpPr/>
          <p:nvPr/>
        </p:nvSpPr>
        <p:spPr>
          <a:xfrm rot="-1799889">
            <a:off x="10232222" y="153867"/>
            <a:ext cx="867048" cy="867048"/>
          </a:xfrm>
          <a:prstGeom prst="heptagon">
            <a:avLst>
              <a:gd fmla="val 102572" name="hf"/>
              <a:gd fmla="val 105210" name="vf"/>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3"/>
          <p:cNvSpPr txBox="1"/>
          <p:nvPr/>
        </p:nvSpPr>
        <p:spPr>
          <a:xfrm>
            <a:off x="7341475" y="4297050"/>
            <a:ext cx="31644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2400">
                <a:solidFill>
                  <a:schemeClr val="lt1"/>
                </a:solidFill>
                <a:latin typeface="Lexend"/>
                <a:ea typeface="Lexend"/>
                <a:cs typeface="Lexend"/>
                <a:sym typeface="Lexend"/>
              </a:rPr>
              <a:t>Letraset Sheets Containing</a:t>
            </a:r>
            <a:endParaRPr sz="2400">
              <a:solidFill>
                <a:schemeClr val="lt1"/>
              </a:solidFill>
              <a:latin typeface="Lexend"/>
              <a:ea typeface="Lexend"/>
              <a:cs typeface="Lexend"/>
              <a:sym typeface="Lexend"/>
            </a:endParaRPr>
          </a:p>
        </p:txBody>
      </p:sp>
      <p:sp>
        <p:nvSpPr>
          <p:cNvPr id="64" name="Google Shape;64;p13"/>
          <p:cNvSpPr txBox="1"/>
          <p:nvPr/>
        </p:nvSpPr>
        <p:spPr>
          <a:xfrm>
            <a:off x="7341325" y="5280639"/>
            <a:ext cx="3164400" cy="153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100">
                <a:solidFill>
                  <a:schemeClr val="lt1"/>
                </a:solidFill>
                <a:latin typeface="Lexend"/>
                <a:ea typeface="Lexend"/>
                <a:cs typeface="Lexend"/>
                <a:sym typeface="Lexend"/>
              </a:rPr>
              <a:t>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sz="1100">
              <a:solidFill>
                <a:schemeClr val="lt1"/>
              </a:solidFill>
              <a:latin typeface="Lexend"/>
              <a:ea typeface="Lexend"/>
              <a:cs typeface="Lexend"/>
              <a:sym typeface="Lexend"/>
            </a:endParaRPr>
          </a:p>
        </p:txBody>
      </p:sp>
      <p:sp>
        <p:nvSpPr>
          <p:cNvPr id="65" name="Google Shape;65;p13"/>
          <p:cNvSpPr txBox="1"/>
          <p:nvPr/>
        </p:nvSpPr>
        <p:spPr>
          <a:xfrm>
            <a:off x="7341475" y="6933189"/>
            <a:ext cx="3164400" cy="354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100">
                <a:solidFill>
                  <a:schemeClr val="lt1"/>
                </a:solidFill>
                <a:latin typeface="Lexend"/>
                <a:ea typeface="Lexend"/>
                <a:cs typeface="Lexend"/>
                <a:sym typeface="Lexend"/>
              </a:rPr>
              <a:t>2023</a:t>
            </a:r>
            <a:endParaRPr sz="1100">
              <a:solidFill>
                <a:schemeClr val="lt1"/>
              </a:solidFill>
              <a:latin typeface="Lexend"/>
              <a:ea typeface="Lexend"/>
              <a:cs typeface="Lexend"/>
              <a:sym typeface="Lexend"/>
            </a:endParaRPr>
          </a:p>
        </p:txBody>
      </p:sp>
      <p:sp>
        <p:nvSpPr>
          <p:cNvPr id="66" name="Google Shape;66;p13"/>
          <p:cNvSpPr txBox="1"/>
          <p:nvPr/>
        </p:nvSpPr>
        <p:spPr>
          <a:xfrm>
            <a:off x="514473" y="5565115"/>
            <a:ext cx="2546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67" name="Google Shape;67;p13"/>
          <p:cNvSpPr txBox="1"/>
          <p:nvPr/>
        </p:nvSpPr>
        <p:spPr>
          <a:xfrm>
            <a:off x="514473" y="5242594"/>
            <a:ext cx="25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68" name="Google Shape;68;p13"/>
          <p:cNvSpPr txBox="1"/>
          <p:nvPr/>
        </p:nvSpPr>
        <p:spPr>
          <a:xfrm>
            <a:off x="514473" y="4549373"/>
            <a:ext cx="2546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69" name="Google Shape;69;p13"/>
          <p:cNvSpPr txBox="1"/>
          <p:nvPr/>
        </p:nvSpPr>
        <p:spPr>
          <a:xfrm>
            <a:off x="514473" y="4226852"/>
            <a:ext cx="25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70" name="Google Shape;70;p13"/>
          <p:cNvSpPr txBox="1"/>
          <p:nvPr/>
        </p:nvSpPr>
        <p:spPr>
          <a:xfrm>
            <a:off x="514473" y="6594507"/>
            <a:ext cx="2546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71" name="Google Shape;71;p13"/>
          <p:cNvSpPr txBox="1"/>
          <p:nvPr/>
        </p:nvSpPr>
        <p:spPr>
          <a:xfrm>
            <a:off x="514473" y="6271986"/>
            <a:ext cx="2546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72" name="Google Shape;72;p13"/>
          <p:cNvSpPr txBox="1"/>
          <p:nvPr/>
        </p:nvSpPr>
        <p:spPr>
          <a:xfrm>
            <a:off x="7341325" y="399763"/>
            <a:ext cx="31644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3000">
                <a:solidFill>
                  <a:schemeClr val="lt1"/>
                </a:solidFill>
                <a:latin typeface="Lexend"/>
                <a:ea typeface="Lexend"/>
                <a:cs typeface="Lexend"/>
                <a:sym typeface="Lexend"/>
              </a:rPr>
              <a:t>GooDocs</a:t>
            </a:r>
            <a:endParaRPr sz="3000">
              <a:solidFill>
                <a:schemeClr val="lt1"/>
              </a:solidFill>
              <a:latin typeface="Lexend"/>
              <a:ea typeface="Lexend"/>
              <a:cs typeface="Lexend"/>
              <a:sym typeface="Lexend"/>
            </a:endParaRPr>
          </a:p>
        </p:txBody>
      </p:sp>
      <p:sp>
        <p:nvSpPr>
          <p:cNvPr id="73" name="Google Shape;73;p13"/>
          <p:cNvSpPr txBox="1"/>
          <p:nvPr/>
        </p:nvSpPr>
        <p:spPr>
          <a:xfrm>
            <a:off x="7531225" y="917221"/>
            <a:ext cx="2784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200">
                <a:solidFill>
                  <a:schemeClr val="lt1"/>
                </a:solidFill>
                <a:latin typeface="Lexend"/>
                <a:ea typeface="Lexend"/>
                <a:cs typeface="Lexend"/>
                <a:sym typeface="Lexend"/>
              </a:rPr>
              <a:t>free templates</a:t>
            </a:r>
            <a:endParaRPr sz="1200">
              <a:solidFill>
                <a:schemeClr val="lt1"/>
              </a:solidFill>
              <a:latin typeface="Lexend"/>
              <a:ea typeface="Lexend"/>
              <a:cs typeface="Lexend"/>
              <a:sym typeface="Lexend"/>
            </a:endParaRPr>
          </a:p>
        </p:txBody>
      </p:sp>
      <p:sp>
        <p:nvSpPr>
          <p:cNvPr id="74" name="Google Shape;74;p13"/>
          <p:cNvSpPr/>
          <p:nvPr/>
        </p:nvSpPr>
        <p:spPr>
          <a:xfrm>
            <a:off x="7813375" y="1751175"/>
            <a:ext cx="2220300" cy="22203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5" name="Google Shape;75;p13"/>
          <p:cNvPicPr preferRelativeResize="0"/>
          <p:nvPr/>
        </p:nvPicPr>
        <p:blipFill rotWithShape="1">
          <a:blip r:embed="rId5">
            <a:alphaModFix/>
          </a:blip>
          <a:srcRect b="0" l="16675" r="16675" t="0"/>
          <a:stretch/>
        </p:blipFill>
        <p:spPr>
          <a:xfrm>
            <a:off x="7894825" y="1832475"/>
            <a:ext cx="2057700" cy="2057700"/>
          </a:xfrm>
          <a:prstGeom prst="ellipse">
            <a:avLst/>
          </a:prstGeom>
          <a:noFill/>
          <a:ln>
            <a:noFill/>
          </a:ln>
        </p:spPr>
      </p:pic>
      <p:sp>
        <p:nvSpPr>
          <p:cNvPr id="76" name="Google Shape;76;p13"/>
          <p:cNvSpPr txBox="1"/>
          <p:nvPr/>
        </p:nvSpPr>
        <p:spPr>
          <a:xfrm>
            <a:off x="3763800" y="4196088"/>
            <a:ext cx="31644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800">
                <a:solidFill>
                  <a:schemeClr val="lt1"/>
                </a:solidFill>
                <a:latin typeface="Lexend"/>
                <a:ea typeface="Lexend"/>
                <a:cs typeface="Lexend"/>
                <a:sym typeface="Lexend"/>
              </a:rPr>
              <a:t>Contacts Us</a:t>
            </a:r>
            <a:endParaRPr sz="1800">
              <a:solidFill>
                <a:schemeClr val="lt1"/>
              </a:solidFill>
              <a:latin typeface="Lexend"/>
              <a:ea typeface="Lexend"/>
              <a:cs typeface="Lexend"/>
              <a:sym typeface="Lexend"/>
            </a:endParaRPr>
          </a:p>
        </p:txBody>
      </p:sp>
      <p:sp>
        <p:nvSpPr>
          <p:cNvPr id="77" name="Google Shape;77;p13"/>
          <p:cNvSpPr txBox="1"/>
          <p:nvPr/>
        </p:nvSpPr>
        <p:spPr>
          <a:xfrm>
            <a:off x="4072798" y="4549373"/>
            <a:ext cx="2546400" cy="692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78" name="Google Shape;78;p13"/>
          <p:cNvSpPr txBox="1"/>
          <p:nvPr/>
        </p:nvSpPr>
        <p:spPr>
          <a:xfrm>
            <a:off x="4072798" y="5726148"/>
            <a:ext cx="2546400" cy="1246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a:solidFill>
                  <a:schemeClr val="lt1"/>
                </a:solidFill>
                <a:latin typeface="Lexend"/>
                <a:ea typeface="Lexend"/>
                <a:cs typeface="Lexend"/>
                <a:sym typeface="Lexend"/>
              </a:rPr>
              <a:t>+1 23 456 78 90</a:t>
            </a:r>
            <a:endParaRPr>
              <a:solidFill>
                <a:schemeClr val="lt1"/>
              </a:solidFill>
              <a:latin typeface="Lexend"/>
              <a:ea typeface="Lexend"/>
              <a:cs typeface="Lexend"/>
              <a:sym typeface="Lexend"/>
            </a:endParaRPr>
          </a:p>
          <a:p>
            <a:pPr indent="0" lvl="0" marL="0" rtl="0" algn="ctr">
              <a:spcBef>
                <a:spcPts val="0"/>
              </a:spcBef>
              <a:spcAft>
                <a:spcPts val="0"/>
              </a:spcAft>
              <a:buNone/>
            </a:pPr>
            <a:r>
              <a:t/>
            </a:r>
            <a:endParaRPr sz="1100">
              <a:solidFill>
                <a:schemeClr val="lt1"/>
              </a:solidFill>
              <a:latin typeface="Lexend"/>
              <a:ea typeface="Lexend"/>
              <a:cs typeface="Lexend"/>
              <a:sym typeface="Lexend"/>
            </a:endParaRPr>
          </a:p>
          <a:p>
            <a:pPr indent="0" lvl="0" marL="0" rtl="0" algn="ctr">
              <a:spcBef>
                <a:spcPts val="0"/>
              </a:spcBef>
              <a:spcAft>
                <a:spcPts val="0"/>
              </a:spcAft>
              <a:buNone/>
            </a:pPr>
            <a:r>
              <a:rPr lang="uk" sz="1100">
                <a:solidFill>
                  <a:schemeClr val="lt1"/>
                </a:solidFill>
                <a:latin typeface="Lexend"/>
                <a:ea typeface="Lexend"/>
                <a:cs typeface="Lexend"/>
                <a:sym typeface="Lexend"/>
              </a:rPr>
              <a:t>thegoodocs.com</a:t>
            </a:r>
            <a:endParaRPr sz="1100">
              <a:solidFill>
                <a:schemeClr val="lt1"/>
              </a:solidFill>
              <a:latin typeface="Lexend"/>
              <a:ea typeface="Lexend"/>
              <a:cs typeface="Lexend"/>
              <a:sym typeface="Lexend"/>
            </a:endParaRPr>
          </a:p>
          <a:p>
            <a:pPr indent="0" lvl="0" marL="0" rtl="0" algn="ctr">
              <a:spcBef>
                <a:spcPts val="0"/>
              </a:spcBef>
              <a:spcAft>
                <a:spcPts val="0"/>
              </a:spcAft>
              <a:buNone/>
            </a:pPr>
            <a:r>
              <a:t/>
            </a:r>
            <a:endParaRPr sz="1100">
              <a:solidFill>
                <a:schemeClr val="lt1"/>
              </a:solidFill>
              <a:latin typeface="Lexend"/>
              <a:ea typeface="Lexend"/>
              <a:cs typeface="Lexend"/>
              <a:sym typeface="Lexend"/>
            </a:endParaRPr>
          </a:p>
          <a:p>
            <a:pPr indent="0" lvl="0" marL="0" rtl="0" algn="ctr">
              <a:spcBef>
                <a:spcPts val="0"/>
              </a:spcBef>
              <a:spcAft>
                <a:spcPts val="0"/>
              </a:spcAft>
              <a:buClr>
                <a:schemeClr val="dk1"/>
              </a:buClr>
              <a:buSzPts val="1100"/>
              <a:buFont typeface="Arial"/>
              <a:buNone/>
            </a:pPr>
            <a:r>
              <a:rPr lang="uk" sz="1100">
                <a:solidFill>
                  <a:schemeClr val="lt1"/>
                </a:solidFill>
                <a:latin typeface="Lexend"/>
                <a:ea typeface="Lexend"/>
                <a:cs typeface="Lexend"/>
                <a:sym typeface="Lexend"/>
              </a:rPr>
              <a:t>22 Tamassee Ln</a:t>
            </a:r>
            <a:endParaRPr sz="1100">
              <a:solidFill>
                <a:schemeClr val="lt1"/>
              </a:solidFill>
              <a:latin typeface="Lexend"/>
              <a:ea typeface="Lexend"/>
              <a:cs typeface="Lexend"/>
              <a:sym typeface="Lexend"/>
            </a:endParaRPr>
          </a:p>
          <a:p>
            <a:pPr indent="0" lvl="0" marL="0" rtl="0" algn="ctr">
              <a:spcBef>
                <a:spcPts val="0"/>
              </a:spcBef>
              <a:spcAft>
                <a:spcPts val="0"/>
              </a:spcAft>
              <a:buNone/>
            </a:pPr>
            <a:r>
              <a:rPr lang="uk" sz="1100">
                <a:solidFill>
                  <a:schemeClr val="lt1"/>
                </a:solidFill>
                <a:latin typeface="Lexend"/>
                <a:ea typeface="Lexend"/>
                <a:cs typeface="Lexend"/>
                <a:sym typeface="Lexend"/>
              </a:rPr>
              <a:t>Rome, Georgia(GA), 30165</a:t>
            </a:r>
            <a:endParaRPr sz="1100">
              <a:solidFill>
                <a:schemeClr val="lt1"/>
              </a:solidFill>
              <a:latin typeface="Lexend"/>
              <a:ea typeface="Lexend"/>
              <a:cs typeface="Lexend"/>
              <a:sym typeface="Lexend"/>
            </a:endParaRPr>
          </a:p>
        </p:txBody>
      </p:sp>
      <p:sp>
        <p:nvSpPr>
          <p:cNvPr id="79" name="Google Shape;79;p13"/>
          <p:cNvSpPr/>
          <p:nvPr/>
        </p:nvSpPr>
        <p:spPr>
          <a:xfrm>
            <a:off x="0" y="4330800"/>
            <a:ext cx="3189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3"/>
          <p:cNvSpPr/>
          <p:nvPr/>
        </p:nvSpPr>
        <p:spPr>
          <a:xfrm>
            <a:off x="50" y="5346550"/>
            <a:ext cx="3189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3"/>
          <p:cNvSpPr/>
          <p:nvPr/>
        </p:nvSpPr>
        <p:spPr>
          <a:xfrm>
            <a:off x="50" y="6373807"/>
            <a:ext cx="3189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4"/>
          <p:cNvPicPr preferRelativeResize="0"/>
          <p:nvPr/>
        </p:nvPicPr>
        <p:blipFill>
          <a:blip r:embed="rId3">
            <a:alphaModFix/>
          </a:blip>
          <a:stretch>
            <a:fillRect/>
          </a:stretch>
        </p:blipFill>
        <p:spPr>
          <a:xfrm>
            <a:off x="5088150" y="3357125"/>
            <a:ext cx="5603850" cy="4202876"/>
          </a:xfrm>
          <a:prstGeom prst="rect">
            <a:avLst/>
          </a:prstGeom>
          <a:noFill/>
          <a:ln>
            <a:noFill/>
          </a:ln>
        </p:spPr>
      </p:pic>
      <p:pic>
        <p:nvPicPr>
          <p:cNvPr id="87" name="Google Shape;87;p14"/>
          <p:cNvPicPr preferRelativeResize="0"/>
          <p:nvPr/>
        </p:nvPicPr>
        <p:blipFill>
          <a:blip r:embed="rId4">
            <a:alphaModFix/>
          </a:blip>
          <a:stretch>
            <a:fillRect/>
          </a:stretch>
        </p:blipFill>
        <p:spPr>
          <a:xfrm>
            <a:off x="0" y="423"/>
            <a:ext cx="10691999" cy="7559577"/>
          </a:xfrm>
          <a:prstGeom prst="rect">
            <a:avLst/>
          </a:prstGeom>
          <a:noFill/>
          <a:ln>
            <a:noFill/>
          </a:ln>
        </p:spPr>
      </p:pic>
      <p:sp>
        <p:nvSpPr>
          <p:cNvPr id="88" name="Google Shape;88;p14"/>
          <p:cNvSpPr/>
          <p:nvPr/>
        </p:nvSpPr>
        <p:spPr>
          <a:xfrm>
            <a:off x="3555600" y="0"/>
            <a:ext cx="3572400" cy="7560000"/>
          </a:xfrm>
          <a:prstGeom prst="rect">
            <a:avLst/>
          </a:prstGeom>
          <a:solidFill>
            <a:srgbClr val="000000">
              <a:alpha val="107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
          <p:cNvSpPr/>
          <p:nvPr/>
        </p:nvSpPr>
        <p:spPr>
          <a:xfrm rot="-899094">
            <a:off x="421625" y="7124242"/>
            <a:ext cx="786651" cy="786651"/>
          </a:xfrm>
          <a:prstGeom prst="heptagon">
            <a:avLst>
              <a:gd fmla="val 102572" name="hf"/>
              <a:gd fmla="val 105210" name="vf"/>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4"/>
          <p:cNvSpPr/>
          <p:nvPr/>
        </p:nvSpPr>
        <p:spPr>
          <a:xfrm rot="9000882">
            <a:off x="6776058" y="5430326"/>
            <a:ext cx="470009" cy="470009"/>
          </a:xfrm>
          <a:prstGeom prst="heptagon">
            <a:avLst>
              <a:gd fmla="val 102572" name="hf"/>
              <a:gd fmla="val 105210" name="vf"/>
            </a:avLst>
          </a:prstGeom>
          <a:noFill/>
          <a:ln cap="flat" cmpd="sng" w="19050">
            <a:solidFill>
              <a:srgbClr val="D9141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4"/>
          <p:cNvSpPr/>
          <p:nvPr/>
        </p:nvSpPr>
        <p:spPr>
          <a:xfrm rot="8102450">
            <a:off x="6757343" y="5456841"/>
            <a:ext cx="297621" cy="297621"/>
          </a:xfrm>
          <a:prstGeom prst="heptagon">
            <a:avLst>
              <a:gd fmla="val 102572" name="hf"/>
              <a:gd fmla="val 105210" name="vf"/>
            </a:avLst>
          </a:prstGeom>
          <a:solidFill>
            <a:srgbClr val="D9141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
          <p:cNvSpPr/>
          <p:nvPr/>
        </p:nvSpPr>
        <p:spPr>
          <a:xfrm rot="-1799889">
            <a:off x="6577547" y="-375458"/>
            <a:ext cx="867048" cy="867048"/>
          </a:xfrm>
          <a:prstGeom prst="heptagon">
            <a:avLst>
              <a:gd fmla="val 102572" name="hf"/>
              <a:gd fmla="val 105210" name="vf"/>
            </a:avLst>
          </a:prstGeom>
          <a:no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4"/>
          <p:cNvSpPr txBox="1"/>
          <p:nvPr/>
        </p:nvSpPr>
        <p:spPr>
          <a:xfrm>
            <a:off x="7486575" y="513925"/>
            <a:ext cx="2855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800">
                <a:solidFill>
                  <a:schemeClr val="lt1"/>
                </a:solidFill>
                <a:latin typeface="Lexend"/>
                <a:ea typeface="Lexend"/>
                <a:cs typeface="Lexend"/>
                <a:sym typeface="Lexend"/>
              </a:rPr>
              <a:t>About Us</a:t>
            </a:r>
            <a:endParaRPr sz="1800">
              <a:solidFill>
                <a:schemeClr val="lt1"/>
              </a:solidFill>
              <a:latin typeface="Lexend"/>
              <a:ea typeface="Lexend"/>
              <a:cs typeface="Lexend"/>
              <a:sym typeface="Lexend"/>
            </a:endParaRPr>
          </a:p>
        </p:txBody>
      </p:sp>
      <p:sp>
        <p:nvSpPr>
          <p:cNvPr id="94" name="Google Shape;94;p14"/>
          <p:cNvSpPr txBox="1"/>
          <p:nvPr/>
        </p:nvSpPr>
        <p:spPr>
          <a:xfrm>
            <a:off x="7486575" y="975625"/>
            <a:ext cx="2855400" cy="306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sz="1100">
              <a:solidFill>
                <a:schemeClr val="lt1"/>
              </a:solidFill>
              <a:latin typeface="Lexend"/>
              <a:ea typeface="Lexend"/>
              <a:cs typeface="Lexend"/>
              <a:sym typeface="Lexend"/>
            </a:endParaRPr>
          </a:p>
        </p:txBody>
      </p:sp>
      <p:sp>
        <p:nvSpPr>
          <p:cNvPr id="95" name="Google Shape;95;p14"/>
          <p:cNvSpPr txBox="1"/>
          <p:nvPr/>
        </p:nvSpPr>
        <p:spPr>
          <a:xfrm>
            <a:off x="3918300" y="513925"/>
            <a:ext cx="2855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800">
                <a:solidFill>
                  <a:schemeClr val="lt1"/>
                </a:solidFill>
                <a:latin typeface="Lexend"/>
                <a:ea typeface="Lexend"/>
                <a:cs typeface="Lexend"/>
                <a:sym typeface="Lexend"/>
              </a:rPr>
              <a:t>Professional Services</a:t>
            </a:r>
            <a:endParaRPr sz="1800">
              <a:solidFill>
                <a:schemeClr val="lt1"/>
              </a:solidFill>
              <a:latin typeface="Lexend"/>
              <a:ea typeface="Lexend"/>
              <a:cs typeface="Lexend"/>
              <a:sym typeface="Lexend"/>
            </a:endParaRPr>
          </a:p>
        </p:txBody>
      </p:sp>
      <p:sp>
        <p:nvSpPr>
          <p:cNvPr id="96" name="Google Shape;96;p14"/>
          <p:cNvSpPr txBox="1"/>
          <p:nvPr/>
        </p:nvSpPr>
        <p:spPr>
          <a:xfrm>
            <a:off x="3918300" y="975625"/>
            <a:ext cx="28554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Lorem Ipsum has been the industry's standard dummy text ever since the 1500s, when an unknown printer took a galley of type and scrambled it to make a type specimen book.</a:t>
            </a:r>
            <a:endParaRPr sz="1100">
              <a:solidFill>
                <a:schemeClr val="lt1"/>
              </a:solidFill>
              <a:latin typeface="Lexend"/>
              <a:ea typeface="Lexend"/>
              <a:cs typeface="Lexend"/>
              <a:sym typeface="Lexend"/>
            </a:endParaRPr>
          </a:p>
        </p:txBody>
      </p:sp>
      <p:sp>
        <p:nvSpPr>
          <p:cNvPr id="97" name="Google Shape;97;p14"/>
          <p:cNvSpPr txBox="1"/>
          <p:nvPr/>
        </p:nvSpPr>
        <p:spPr>
          <a:xfrm>
            <a:off x="3918300" y="2654898"/>
            <a:ext cx="2855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98" name="Google Shape;98;p14"/>
          <p:cNvSpPr txBox="1"/>
          <p:nvPr/>
        </p:nvSpPr>
        <p:spPr>
          <a:xfrm>
            <a:off x="3918300" y="2332375"/>
            <a:ext cx="285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99" name="Google Shape;99;p14"/>
          <p:cNvSpPr txBox="1"/>
          <p:nvPr/>
        </p:nvSpPr>
        <p:spPr>
          <a:xfrm>
            <a:off x="3914100" y="3772810"/>
            <a:ext cx="2855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100" name="Google Shape;100;p14"/>
          <p:cNvSpPr txBox="1"/>
          <p:nvPr/>
        </p:nvSpPr>
        <p:spPr>
          <a:xfrm>
            <a:off x="3914100" y="3450288"/>
            <a:ext cx="285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101" name="Google Shape;101;p14"/>
          <p:cNvSpPr txBox="1"/>
          <p:nvPr/>
        </p:nvSpPr>
        <p:spPr>
          <a:xfrm>
            <a:off x="3914100" y="4890748"/>
            <a:ext cx="2855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102" name="Google Shape;102;p14"/>
          <p:cNvSpPr txBox="1"/>
          <p:nvPr/>
        </p:nvSpPr>
        <p:spPr>
          <a:xfrm>
            <a:off x="3914100" y="4568225"/>
            <a:ext cx="285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103" name="Google Shape;103;p14"/>
          <p:cNvSpPr txBox="1"/>
          <p:nvPr/>
        </p:nvSpPr>
        <p:spPr>
          <a:xfrm>
            <a:off x="3914100" y="6008673"/>
            <a:ext cx="28554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 desktop</a:t>
            </a:r>
            <a:endParaRPr sz="1100">
              <a:solidFill>
                <a:schemeClr val="lt1"/>
              </a:solidFill>
              <a:latin typeface="Lexend"/>
              <a:ea typeface="Lexend"/>
              <a:cs typeface="Lexend"/>
              <a:sym typeface="Lexend"/>
            </a:endParaRPr>
          </a:p>
        </p:txBody>
      </p:sp>
      <p:sp>
        <p:nvSpPr>
          <p:cNvPr id="104" name="Google Shape;104;p14"/>
          <p:cNvSpPr txBox="1"/>
          <p:nvPr/>
        </p:nvSpPr>
        <p:spPr>
          <a:xfrm>
            <a:off x="3914100" y="5686150"/>
            <a:ext cx="2855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a:solidFill>
                  <a:schemeClr val="lt1"/>
                </a:solidFill>
                <a:latin typeface="Lexend"/>
                <a:ea typeface="Lexend"/>
                <a:cs typeface="Lexend"/>
                <a:sym typeface="Lexend"/>
              </a:rPr>
              <a:t>Survived not only five</a:t>
            </a:r>
            <a:endParaRPr>
              <a:solidFill>
                <a:schemeClr val="lt1"/>
              </a:solidFill>
              <a:latin typeface="Lexend"/>
              <a:ea typeface="Lexend"/>
              <a:cs typeface="Lexend"/>
              <a:sym typeface="Lexend"/>
            </a:endParaRPr>
          </a:p>
        </p:txBody>
      </p:sp>
      <p:sp>
        <p:nvSpPr>
          <p:cNvPr id="105" name="Google Shape;105;p14"/>
          <p:cNvSpPr/>
          <p:nvPr/>
        </p:nvSpPr>
        <p:spPr>
          <a:xfrm>
            <a:off x="3555600" y="2436325"/>
            <a:ext cx="2301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4"/>
          <p:cNvSpPr/>
          <p:nvPr/>
        </p:nvSpPr>
        <p:spPr>
          <a:xfrm>
            <a:off x="3555600" y="3554250"/>
            <a:ext cx="2301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4"/>
          <p:cNvSpPr/>
          <p:nvPr/>
        </p:nvSpPr>
        <p:spPr>
          <a:xfrm>
            <a:off x="3555600" y="4672175"/>
            <a:ext cx="2301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4"/>
          <p:cNvSpPr/>
          <p:nvPr/>
        </p:nvSpPr>
        <p:spPr>
          <a:xfrm>
            <a:off x="3555600" y="5790100"/>
            <a:ext cx="230100" cy="192300"/>
          </a:xfrm>
          <a:prstGeom prst="homePlate">
            <a:avLst>
              <a:gd fmla="val 50000" name="adj"/>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4"/>
          <p:cNvSpPr txBox="1"/>
          <p:nvPr/>
        </p:nvSpPr>
        <p:spPr>
          <a:xfrm>
            <a:off x="341625" y="513925"/>
            <a:ext cx="2855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800">
                <a:solidFill>
                  <a:schemeClr val="lt1"/>
                </a:solidFill>
                <a:latin typeface="Lexend"/>
                <a:ea typeface="Lexend"/>
                <a:cs typeface="Lexend"/>
                <a:sym typeface="Lexend"/>
              </a:rPr>
              <a:t>Electronic typesetting, remaining essentially unchanged</a:t>
            </a:r>
            <a:endParaRPr sz="1800">
              <a:solidFill>
                <a:schemeClr val="lt1"/>
              </a:solidFill>
              <a:latin typeface="Lexend"/>
              <a:ea typeface="Lexend"/>
              <a:cs typeface="Lexend"/>
              <a:sym typeface="Lexend"/>
            </a:endParaRPr>
          </a:p>
        </p:txBody>
      </p:sp>
      <p:sp>
        <p:nvSpPr>
          <p:cNvPr id="110" name="Google Shape;110;p14"/>
          <p:cNvSpPr txBox="1"/>
          <p:nvPr/>
        </p:nvSpPr>
        <p:spPr>
          <a:xfrm>
            <a:off x="341625" y="1529725"/>
            <a:ext cx="28554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Lorem Ipsum has been the industry's standard dummy text ever since the 1500s, when an unknown printer took a galley of type and scrambled it to make a type specimen book.</a:t>
            </a:r>
            <a:endParaRPr sz="1100">
              <a:solidFill>
                <a:schemeClr val="lt1"/>
              </a:solidFill>
              <a:latin typeface="Lexend"/>
              <a:ea typeface="Lexend"/>
              <a:cs typeface="Lexend"/>
              <a:sym typeface="Lexend"/>
            </a:endParaRPr>
          </a:p>
        </p:txBody>
      </p:sp>
      <p:sp>
        <p:nvSpPr>
          <p:cNvPr id="111" name="Google Shape;111;p14"/>
          <p:cNvSpPr txBox="1"/>
          <p:nvPr/>
        </p:nvSpPr>
        <p:spPr>
          <a:xfrm>
            <a:off x="848025" y="2654900"/>
            <a:ext cx="23490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a:t>
            </a:r>
            <a:endParaRPr sz="1100">
              <a:solidFill>
                <a:schemeClr val="lt1"/>
              </a:solidFill>
              <a:latin typeface="Lexend"/>
              <a:ea typeface="Lexend"/>
              <a:cs typeface="Lexend"/>
              <a:sym typeface="Lexend"/>
            </a:endParaRPr>
          </a:p>
        </p:txBody>
      </p:sp>
      <p:sp>
        <p:nvSpPr>
          <p:cNvPr id="112" name="Google Shape;112;p14"/>
          <p:cNvSpPr txBox="1"/>
          <p:nvPr/>
        </p:nvSpPr>
        <p:spPr>
          <a:xfrm>
            <a:off x="80625" y="2654986"/>
            <a:ext cx="7674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uk" sz="3000">
                <a:solidFill>
                  <a:schemeClr val="lt1"/>
                </a:solidFill>
                <a:latin typeface="Lexend ExtraLight"/>
                <a:ea typeface="Lexend ExtraLight"/>
                <a:cs typeface="Lexend ExtraLight"/>
                <a:sym typeface="Lexend ExtraLight"/>
              </a:rPr>
              <a:t>01</a:t>
            </a:r>
            <a:endParaRPr sz="3000">
              <a:solidFill>
                <a:schemeClr val="lt1"/>
              </a:solidFill>
              <a:latin typeface="Lexend ExtraLight"/>
              <a:ea typeface="Lexend ExtraLight"/>
              <a:cs typeface="Lexend ExtraLight"/>
              <a:sym typeface="Lexend ExtraLight"/>
            </a:endParaRPr>
          </a:p>
        </p:txBody>
      </p:sp>
      <p:sp>
        <p:nvSpPr>
          <p:cNvPr id="113" name="Google Shape;113;p14"/>
          <p:cNvSpPr txBox="1"/>
          <p:nvPr/>
        </p:nvSpPr>
        <p:spPr>
          <a:xfrm>
            <a:off x="848025" y="3401850"/>
            <a:ext cx="23490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a:t>
            </a:r>
            <a:endParaRPr sz="1100">
              <a:solidFill>
                <a:schemeClr val="lt1"/>
              </a:solidFill>
              <a:latin typeface="Lexend"/>
              <a:ea typeface="Lexend"/>
              <a:cs typeface="Lexend"/>
              <a:sym typeface="Lexend"/>
            </a:endParaRPr>
          </a:p>
        </p:txBody>
      </p:sp>
      <p:sp>
        <p:nvSpPr>
          <p:cNvPr id="114" name="Google Shape;114;p14"/>
          <p:cNvSpPr txBox="1"/>
          <p:nvPr/>
        </p:nvSpPr>
        <p:spPr>
          <a:xfrm>
            <a:off x="80625" y="3401936"/>
            <a:ext cx="7674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uk" sz="3000">
                <a:solidFill>
                  <a:schemeClr val="lt1"/>
                </a:solidFill>
                <a:latin typeface="Lexend ExtraLight"/>
                <a:ea typeface="Lexend ExtraLight"/>
                <a:cs typeface="Lexend ExtraLight"/>
                <a:sym typeface="Lexend ExtraLight"/>
              </a:rPr>
              <a:t>02</a:t>
            </a:r>
            <a:endParaRPr sz="3000">
              <a:solidFill>
                <a:schemeClr val="lt1"/>
              </a:solidFill>
              <a:latin typeface="Lexend ExtraLight"/>
              <a:ea typeface="Lexend ExtraLight"/>
              <a:cs typeface="Lexend ExtraLight"/>
              <a:sym typeface="Lexend ExtraLight"/>
            </a:endParaRPr>
          </a:p>
        </p:txBody>
      </p:sp>
      <p:sp>
        <p:nvSpPr>
          <p:cNvPr id="115" name="Google Shape;115;p14"/>
          <p:cNvSpPr txBox="1"/>
          <p:nvPr/>
        </p:nvSpPr>
        <p:spPr>
          <a:xfrm>
            <a:off x="848025" y="4148800"/>
            <a:ext cx="23490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a:t>
            </a:r>
            <a:endParaRPr sz="1100">
              <a:solidFill>
                <a:schemeClr val="lt1"/>
              </a:solidFill>
              <a:latin typeface="Lexend"/>
              <a:ea typeface="Lexend"/>
              <a:cs typeface="Lexend"/>
              <a:sym typeface="Lexend"/>
            </a:endParaRPr>
          </a:p>
        </p:txBody>
      </p:sp>
      <p:sp>
        <p:nvSpPr>
          <p:cNvPr id="116" name="Google Shape;116;p14"/>
          <p:cNvSpPr txBox="1"/>
          <p:nvPr/>
        </p:nvSpPr>
        <p:spPr>
          <a:xfrm>
            <a:off x="80625" y="4148886"/>
            <a:ext cx="7674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uk" sz="3000">
                <a:solidFill>
                  <a:schemeClr val="lt1"/>
                </a:solidFill>
                <a:latin typeface="Lexend ExtraLight"/>
                <a:ea typeface="Lexend ExtraLight"/>
                <a:cs typeface="Lexend ExtraLight"/>
                <a:sym typeface="Lexend ExtraLight"/>
              </a:rPr>
              <a:t>03</a:t>
            </a:r>
            <a:endParaRPr sz="3000">
              <a:solidFill>
                <a:schemeClr val="lt1"/>
              </a:solidFill>
              <a:latin typeface="Lexend ExtraLight"/>
              <a:ea typeface="Lexend ExtraLight"/>
              <a:cs typeface="Lexend ExtraLight"/>
              <a:sym typeface="Lexend ExtraLight"/>
            </a:endParaRPr>
          </a:p>
        </p:txBody>
      </p:sp>
      <p:sp>
        <p:nvSpPr>
          <p:cNvPr id="117" name="Google Shape;117;p14"/>
          <p:cNvSpPr txBox="1"/>
          <p:nvPr/>
        </p:nvSpPr>
        <p:spPr>
          <a:xfrm>
            <a:off x="848025" y="4895750"/>
            <a:ext cx="23490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recently with</a:t>
            </a:r>
            <a:endParaRPr sz="1100">
              <a:solidFill>
                <a:schemeClr val="lt1"/>
              </a:solidFill>
              <a:latin typeface="Lexend"/>
              <a:ea typeface="Lexend"/>
              <a:cs typeface="Lexend"/>
              <a:sym typeface="Lexend"/>
            </a:endParaRPr>
          </a:p>
        </p:txBody>
      </p:sp>
      <p:sp>
        <p:nvSpPr>
          <p:cNvPr id="118" name="Google Shape;118;p14"/>
          <p:cNvSpPr txBox="1"/>
          <p:nvPr/>
        </p:nvSpPr>
        <p:spPr>
          <a:xfrm>
            <a:off x="80625" y="4895836"/>
            <a:ext cx="767400" cy="646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uk" sz="3000">
                <a:solidFill>
                  <a:schemeClr val="lt1"/>
                </a:solidFill>
                <a:latin typeface="Lexend ExtraLight"/>
                <a:ea typeface="Lexend ExtraLight"/>
                <a:cs typeface="Lexend ExtraLight"/>
                <a:sym typeface="Lexend ExtraLight"/>
              </a:rPr>
              <a:t>04</a:t>
            </a:r>
            <a:endParaRPr sz="3000">
              <a:solidFill>
                <a:schemeClr val="lt1"/>
              </a:solidFill>
              <a:latin typeface="Lexend ExtraLight"/>
              <a:ea typeface="Lexend ExtraLight"/>
              <a:cs typeface="Lexend ExtraLight"/>
              <a:sym typeface="Lexend ExtraLight"/>
            </a:endParaRPr>
          </a:p>
        </p:txBody>
      </p:sp>
      <p:sp>
        <p:nvSpPr>
          <p:cNvPr id="119" name="Google Shape;119;p14"/>
          <p:cNvSpPr/>
          <p:nvPr/>
        </p:nvSpPr>
        <p:spPr>
          <a:xfrm>
            <a:off x="262875" y="5873625"/>
            <a:ext cx="3012900" cy="1335000"/>
          </a:xfrm>
          <a:prstGeom prst="snip2DiagRect">
            <a:avLst>
              <a:gd fmla="val 10687" name="adj1"/>
              <a:gd fmla="val 16667" name="adj2"/>
            </a:avLst>
          </a:prstGeom>
          <a:solidFill>
            <a:srgbClr val="000000">
              <a:alpha val="2523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4"/>
          <p:cNvSpPr txBox="1"/>
          <p:nvPr/>
        </p:nvSpPr>
        <p:spPr>
          <a:xfrm>
            <a:off x="341625" y="5943650"/>
            <a:ext cx="2855400" cy="1200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uk" sz="1100">
                <a:solidFill>
                  <a:schemeClr val="lt1"/>
                </a:solidFill>
                <a:latin typeface="Lexend"/>
                <a:ea typeface="Lexend"/>
                <a:cs typeface="Lexend"/>
                <a:sym typeface="Lexend"/>
              </a:rPr>
              <a:t>It was popularised in the 1960s with the release of Letraset sheets containing Lorem Ipsum passages, and more recently with desktop publishing software like Aldus PageMaker including versions.</a:t>
            </a:r>
            <a:endParaRPr sz="1100">
              <a:solidFill>
                <a:schemeClr val="lt1"/>
              </a:solidFill>
              <a:latin typeface="Lexend"/>
              <a:ea typeface="Lexend"/>
              <a:cs typeface="Lexend"/>
              <a:sym typeface="Lexen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