
<file path=[Content_Types].xml><?xml version="1.0" encoding="utf-8"?>
<Types xmlns="http://schemas.openxmlformats.org/package/2006/content-types">
  <Default Extension="xml" ContentType="application/vnd.openxmlformats-officedocument.extended-properties+xml"/>
  <Default Extension="rels" ContentType="application/vnd.openxmlformats-package.relationships+xml"/>
  <Default Extension="png" ContentType="image/png"/>
  <Default Extension="jpg" ContentType="image/jpeg"/>
  <Override PartName="/docProps/core.xml" ContentType="application/vnd.openxmlformats-package.core-properties+xml"/>
  <Override PartName="/ppt/presentation.xml" ContentType="application/vnd.openxmlformats-officedocument.presentationml.presentation.main+xml"/>
  <Override PartName="/ppt/presProps.xml" ContentType="application/vnd.openxmlformats-officedocument.presentationml.presProps+xml"/>
  <Override PartName="/customXml/item2.xml" ContentType="application/xml"/>
  <Override PartName="/customXml/itemProps21.xml" ContentType="application/vnd.openxmlformats-officedocument.customXmlProperties+xml"/>
  <Override PartName="/ppt/slides/slide21.xml" ContentType="application/vnd.openxmlformats-officedocument.presentationml.slide+xml"/>
  <Override PartName="/ppt/slideLayouts/slideLayout21.xml" ContentType="application/vnd.openxmlformats-officedocument.presentationml.slideLayout+xml"/>
  <Override PartName="/ppt/slideMasters/slideMaster11.xml" ContentType="application/vnd.openxmlformats-officedocument.presentationml.slideMaster+xml"/>
  <Override PartName="/ppt/slideLayouts/slideLayout32.xml" ContentType="application/vnd.openxmlformats-officedocument.presentationml.slideLayout+xml"/>
  <Override PartName="/ppt/slideLayouts/slideLayout13.xml" ContentType="application/vnd.openxmlformats-officedocument.presentationml.slideLayout+xml"/>
  <Override PartName="/ppt/theme/theme11.xml" ContentType="application/vnd.openxmlformats-officedocument.theme+xml"/>
  <Override PartName="/ppt/slideLayouts/slideLayout44.xml" ContentType="application/vnd.openxmlformats-officedocument.presentationml.slideLayout+xml"/>
  <Override PartName="/ppt/commentAuthors.xml" ContentType="application/vnd.openxmlformats-officedocument.presentationml.commentAuthors+xml"/>
  <Override PartName="/customXml/item12.xml" ContentType="application/xml"/>
  <Override PartName="/customXml/itemProps12.xml" ContentType="application/vnd.openxmlformats-officedocument.customXmlProperties+xml"/>
  <Override PartName="/ppt/slides/slide12.xml" ContentType="application/vnd.openxmlformats-officedocument.presentationml.slide+xml"/>
  <Override PartName="/ppt/notesSlides/notesSlide11.xml" ContentType="application/vnd.openxmlformats-officedocument.presentationml.notesSlide+xml"/>
  <Override PartName="/ppt/notesMasters/notesMaster11.xml" ContentType="application/vnd.openxmlformats-officedocument.presentationml.notesMaster+xml"/>
  <Override PartName="/ppt/theme/theme22.xml" ContentType="application/vnd.openxmlformats-officedocument.theme+xml"/>
  <Override PartName="/ppt/handoutMasters/handoutMaster11.xml" ContentType="application/vnd.openxmlformats-officedocument.presentationml.handoutMaster+xml"/>
  <Override PartName="/ppt/theme/theme33.xml" ContentType="application/vnd.openxmlformats-officedocument.theme+xml"/>
  <Override PartName="/ppt/tableStyles.xml" ContentType="application/vnd.openxmlformats-officedocument.presentationml.tableStyles+xml"/>
  <Override PartName="/ppt/slides/slide33.xml" ContentType="application/vnd.openxmlformats-officedocument.presentationml.slide+xml"/>
  <Override PartName="/ppt/viewProps.xml" ContentType="application/vnd.openxmlformats-officedocument.presentationml.viewProps+xml"/>
  <Override PartName="/customXml/item33.xml" ContentType="application/xml"/>
  <Override PartName="/customXml/itemProps33.xml" ContentType="application/vnd.openxmlformats-officedocument.customXmlProperties+xml"/>
  <Override PartName="/docProps/custom.xml" ContentType="application/vnd.openxmlformats-officedocument.custom-properties+xml"/>
  <Override PartName="/docMetadata/LabelInfo.xml" ContentType="application/vnd.ms-office.classificationlabels+xml"/>
</Types>
</file>

<file path=_rels/.rels>&#65279;<?xml version="1.0" encoding="utf-8"?><Relationships xmlns="http://schemas.openxmlformats.org/package/2006/relationships"><Relationship Type="http://schemas.openxmlformats.org/officeDocument/2006/relationships/extended-properties" Target="/docProps/app.xml" Id="rId3" /><Relationship Type="http://schemas.openxmlformats.org/package/2006/relationships/metadata/core-properties" Target="/docProps/core.xml" Id="rId2" /><Relationship Type="http://schemas.openxmlformats.org/officeDocument/2006/relationships/officeDocument" Target="/ppt/presentation.xml" Id="rId1" /><Relationship Type="http://schemas.openxmlformats.org/officeDocument/2006/relationships/custom-properties" Target="/docProps/custom.xml" Id="rId5" /><Relationship Type="http://schemas.microsoft.com/office/2020/02/relationships/classificationlabels" Target="/docMetadata/LabelInfo.xml" Id="rId4" /></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84" r:id="rId1"/>
  </p:sldMasterIdLst>
  <p:notesMasterIdLst>
    <p:notesMasterId r:id="rId5"/>
  </p:notesMasterIdLst>
  <p:handoutMasterIdLst>
    <p:handoutMasterId r:id="rId6"/>
  </p:handoutMasterIdLst>
  <p:sldIdLst>
    <p:sldId id="271" r:id="rId2"/>
    <p:sldId id="272" r:id="rId3"/>
    <p:sldId id="273" r:id="rId4"/>
  </p:sldIdLst>
  <p:sldSz cx="12192000" cy="1625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D6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C89EF96-8CEA-46FF-86C4-4CE0E760980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574" autoAdjust="0"/>
    <p:restoredTop sz="94660" autoAdjust="0"/>
  </p:normalViewPr>
  <p:slideViewPr>
    <p:cSldViewPr snapToGrid="0">
      <p:cViewPr>
        <p:scale>
          <a:sx n="100" d="100"/>
          <a:sy n="100" d="100"/>
        </p:scale>
        <p:origin x="418" y="-3504"/>
      </p:cViewPr>
      <p:guideLst/>
    </p:cSldViewPr>
  </p:slideViewPr>
  <p:outlineViewPr>
    <p:cViewPr>
      <p:scale>
        <a:sx n="33" d="100"/>
        <a:sy n="33" d="100"/>
      </p:scale>
      <p:origin x="0" y="-8352"/>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5" d="100"/>
          <a:sy n="65" d="100"/>
        </p:scale>
        <p:origin x="3082" y="3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presProps" Target="/ppt/presProps.xml" Id="rId8" /><Relationship Type="http://schemas.openxmlformats.org/officeDocument/2006/relationships/customXml" Target="/customXml/item2.xml" Id="rId13" /><Relationship Type="http://schemas.openxmlformats.org/officeDocument/2006/relationships/slide" Target="/ppt/slides/slide21.xml" Id="rId3" /><Relationship Type="http://schemas.openxmlformats.org/officeDocument/2006/relationships/commentAuthors" Target="/ppt/commentAuthors.xml" Id="rId7" /><Relationship Type="http://schemas.openxmlformats.org/officeDocument/2006/relationships/customXml" Target="/customXml/item12.xml" Id="rId12" /><Relationship Type="http://schemas.openxmlformats.org/officeDocument/2006/relationships/slide" Target="/ppt/slides/slide12.xml" Id="rId2" /><Relationship Type="http://schemas.openxmlformats.org/officeDocument/2006/relationships/slideMaster" Target="/ppt/slideMasters/slideMaster11.xml" Id="rId1" /><Relationship Type="http://schemas.openxmlformats.org/officeDocument/2006/relationships/handoutMaster" Target="/ppt/handoutMasters/handoutMaster11.xml" Id="rId6" /><Relationship Type="http://schemas.openxmlformats.org/officeDocument/2006/relationships/tableStyles" Target="/ppt/tableStyles.xml" Id="rId11" /><Relationship Type="http://schemas.openxmlformats.org/officeDocument/2006/relationships/notesMaster" Target="/ppt/notesMasters/notesMaster11.xml" Id="rId5" /><Relationship Type="http://schemas.openxmlformats.org/officeDocument/2006/relationships/theme" Target="/ppt/theme/theme11.xml" Id="rId10" /><Relationship Type="http://schemas.openxmlformats.org/officeDocument/2006/relationships/slide" Target="/ppt/slides/slide33.xml" Id="rId4" /><Relationship Type="http://schemas.openxmlformats.org/officeDocument/2006/relationships/viewProps" Target="/ppt/viewProps.xml" Id="rId9" /><Relationship Type="http://schemas.openxmlformats.org/officeDocument/2006/relationships/customXml" Target="/customXml/item33.xml" Id="rId14" /></Relationships>
</file>

<file path=ppt/handoutMasters/_rels/handoutMaster11.xml.rels>&#65279;<?xml version="1.0" encoding="utf-8"?><Relationships xmlns="http://schemas.openxmlformats.org/package/2006/relationships"><Relationship Type="http://schemas.openxmlformats.org/officeDocument/2006/relationships/theme" Target="/ppt/theme/theme33.xml" Id="rId1" /></Relationships>
</file>

<file path=ppt/handoutMasters/handoutMaster1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46A1053-397F-4A6C-96B9-6DD8D62CC79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3AA86A52-1548-4394-BB9B-792BD3D08E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11220B4-6706-412D-9D5A-E5F0A3D0E36B}" type="datetimeFigureOut">
              <a:rPr lang="en-US" smtClean="0"/>
              <a:t>7/24/2023</a:t>
            </a:fld>
            <a:endParaRPr lang="en-US" dirty="0"/>
          </a:p>
        </p:txBody>
      </p:sp>
      <p:sp>
        <p:nvSpPr>
          <p:cNvPr id="4" name="Footer Placeholder 3">
            <a:extLst>
              <a:ext uri="{FF2B5EF4-FFF2-40B4-BE49-F238E27FC236}">
                <a16:creationId xmlns:a16="http://schemas.microsoft.com/office/drawing/2014/main" id="{F2DA1A18-E3B3-4C59-AEDF-1C3606266D5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8D9C5CCD-847A-45F5-9D2B-3B3022F5459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FB2988C-19A3-4A93-8F40-E5827DDEE553}" type="slidenum">
              <a:rPr lang="en-US" smtClean="0"/>
              <a:t>‹#›</a:t>
            </a:fld>
            <a:endParaRPr lang="en-US" dirty="0"/>
          </a:p>
        </p:txBody>
      </p:sp>
    </p:spTree>
    <p:extLst>
      <p:ext uri="{BB962C8B-B14F-4D97-AF65-F5344CB8AC3E}">
        <p14:creationId xmlns:p14="http://schemas.microsoft.com/office/powerpoint/2010/main" val="3895803260"/>
      </p:ext>
    </p:extLst>
  </p:cSld>
  <p:clrMap bg1="lt1" tx1="dk1" bg2="lt2" tx2="dk2" accent1="accent1" accent2="accent2" accent3="accent3" accent4="accent4" accent5="accent5" accent6="accent6" hlink="hlink" folHlink="folHlink"/>
</p:handoutMaster>
</file>

<file path=ppt/notesMasters/_rels/notesMaster11.xml.rels>&#65279;<?xml version="1.0" encoding="utf-8"?><Relationships xmlns="http://schemas.openxmlformats.org/package/2006/relationships"><Relationship Type="http://schemas.openxmlformats.org/officeDocument/2006/relationships/theme" Target="/ppt/theme/theme22.xml" Id="rId1" /></Relationships>
</file>

<file path=ppt/notesMasters/notesMaster1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B28338-5C4B-411F-976E-4C1C4D46AF39}" type="datetimeFigureOut">
              <a:rPr lang="en-US" smtClean="0"/>
              <a:t>7/24/2023</a:t>
            </a:fld>
            <a:endParaRPr lang="en-US" dirty="0"/>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37D57F-1BC2-46EF-89B6-EE2A0FEE2715}" type="slidenum">
              <a:rPr lang="en-US" smtClean="0"/>
              <a:t>‹#›</a:t>
            </a:fld>
            <a:endParaRPr lang="en-US" dirty="0"/>
          </a:p>
        </p:txBody>
      </p:sp>
    </p:spTree>
    <p:extLst>
      <p:ext uri="{BB962C8B-B14F-4D97-AF65-F5344CB8AC3E}">
        <p14:creationId xmlns:p14="http://schemas.microsoft.com/office/powerpoint/2010/main" val="20103620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1.xml.rels>&#65279;<?xml version="1.0" encoding="utf-8"?><Relationships xmlns="http://schemas.openxmlformats.org/package/2006/relationships"><Relationship Type="http://schemas.openxmlformats.org/officeDocument/2006/relationships/slide" Target="/ppt/slides/slide12.xml" Id="rId2" /><Relationship Type="http://schemas.openxmlformats.org/officeDocument/2006/relationships/notesMaster" Target="/ppt/notesMasters/notesMaster11.xml" Id="rId1" /></Relationship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F37D57F-1BC2-46EF-89B6-EE2A0FEE2715}" type="slidenum">
              <a:rPr lang="en-US" smtClean="0"/>
              <a:t>1</a:t>
            </a:fld>
            <a:endParaRPr lang="en-US" dirty="0"/>
          </a:p>
        </p:txBody>
      </p:sp>
    </p:spTree>
    <p:extLst>
      <p:ext uri="{BB962C8B-B14F-4D97-AF65-F5344CB8AC3E}">
        <p14:creationId xmlns:p14="http://schemas.microsoft.com/office/powerpoint/2010/main" val="1002878806"/>
      </p:ext>
    </p:extLst>
  </p:cSld>
  <p:clrMapOvr>
    <a:masterClrMapping/>
  </p:clrMapOvr>
</p:notes>
</file>

<file path=ppt/slideLayouts/_rels/slideLayout13.xml.rels>&#65279;<?xml version="1.0" encoding="utf-8"?><Relationships xmlns="http://schemas.openxmlformats.org/package/2006/relationships"><Relationship Type="http://schemas.openxmlformats.org/officeDocument/2006/relationships/slideMaster" Target="/ppt/slideMasters/slideMaster11.xml" Id="rId1" /></Relationships>
</file>

<file path=ppt/slideLayouts/_rels/slideLayout21.xml.rels>&#65279;<?xml version="1.0" encoding="utf-8"?><Relationships xmlns="http://schemas.openxmlformats.org/package/2006/relationships"><Relationship Type="http://schemas.openxmlformats.org/officeDocument/2006/relationships/slideMaster" Target="/ppt/slideMasters/slideMaster11.xml" Id="rId1" /></Relationships>
</file>

<file path=ppt/slideLayouts/_rels/slideLayout32.xml.rels>&#65279;<?xml version="1.0" encoding="utf-8"?><Relationships xmlns="http://schemas.openxmlformats.org/package/2006/relationships"><Relationship Type="http://schemas.openxmlformats.org/officeDocument/2006/relationships/slideMaster" Target="/ppt/slideMasters/slideMaster11.xml" Id="rId1" /></Relationships>
</file>

<file path=ppt/slideLayouts/_rels/slideLayout44.xml.rels>&#65279;<?xml version="1.0" encoding="utf-8"?><Relationships xmlns="http://schemas.openxmlformats.org/package/2006/relationships"><Relationship Type="http://schemas.openxmlformats.org/officeDocument/2006/relationships/slideMaster" Target="/ppt/slideMasters/slideMaster11.xml" Id="rId1" /></Relationships>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1">
    <p:bg>
      <p:bgPr>
        <a:solidFill>
          <a:schemeClr val="bg1">
            <a:lumMod val="95000"/>
            <a:lumOff val="5000"/>
          </a:schemeClr>
        </a:solidFill>
        <a:effectLst/>
      </p:bgPr>
    </p:bg>
    <p:spTree>
      <p:nvGrpSpPr>
        <p:cNvPr id="1" name=""/>
        <p:cNvGrpSpPr/>
        <p:nvPr/>
      </p:nvGrpSpPr>
      <p:grpSpPr>
        <a:xfrm>
          <a:off x="0" y="0"/>
          <a:ext cx="0" cy="0"/>
          <a:chOff x="0" y="0"/>
          <a:chExt cx="0" cy="0"/>
        </a:xfrm>
      </p:grpSpPr>
      <p:sp>
        <p:nvSpPr>
          <p:cNvPr id="53" name="Picture Placeholder 52">
            <a:extLst>
              <a:ext uri="{FF2B5EF4-FFF2-40B4-BE49-F238E27FC236}">
                <a16:creationId xmlns:a16="http://schemas.microsoft.com/office/drawing/2014/main" id="{B9D612E0-0D0F-7E1F-BE7A-CCB9B34B703E}"/>
              </a:ext>
            </a:extLst>
          </p:cNvPr>
          <p:cNvSpPr>
            <a:spLocks noGrp="1"/>
          </p:cNvSpPr>
          <p:nvPr>
            <p:ph type="pic" sz="quarter" idx="47"/>
          </p:nvPr>
        </p:nvSpPr>
        <p:spPr>
          <a:xfrm>
            <a:off x="2587625" y="3643313"/>
            <a:ext cx="7278688" cy="10917936"/>
          </a:xfrm>
        </p:spPr>
        <p:txBody>
          <a:bodyPr anchor="ctr">
            <a:normAutofit/>
          </a:bodyPr>
          <a:lstStyle>
            <a:lvl1pPr marL="0" indent="0" algn="ctr">
              <a:buNone/>
              <a:defRPr sz="3200"/>
            </a:lvl1pPr>
          </a:lstStyle>
          <a:p>
            <a:endParaRPr lang="en-US" dirty="0"/>
          </a:p>
        </p:txBody>
      </p:sp>
      <p:sp>
        <p:nvSpPr>
          <p:cNvPr id="5" name="Title 4">
            <a:extLst>
              <a:ext uri="{FF2B5EF4-FFF2-40B4-BE49-F238E27FC236}">
                <a16:creationId xmlns:a16="http://schemas.microsoft.com/office/drawing/2014/main" id="{BB917EFA-38EE-661C-C443-F330E21C4828}"/>
              </a:ext>
            </a:extLst>
          </p:cNvPr>
          <p:cNvSpPr>
            <a:spLocks noGrp="1"/>
          </p:cNvSpPr>
          <p:nvPr>
            <p:ph type="title" hasCustomPrompt="1"/>
          </p:nvPr>
        </p:nvSpPr>
        <p:spPr>
          <a:xfrm>
            <a:off x="713508" y="989880"/>
            <a:ext cx="7058892" cy="3249612"/>
          </a:xfrm>
          <a:noFill/>
        </p:spPr>
        <p:txBody>
          <a:bodyPr anchor="t"/>
          <a:lstStyle>
            <a:lvl1pPr>
              <a:defRPr cap="all" spc="-300" baseline="0">
                <a:solidFill>
                  <a:schemeClr val="accent4"/>
                </a:solidFill>
              </a:defRPr>
            </a:lvl1pPr>
          </a:lstStyle>
          <a:p>
            <a:r>
              <a:rPr lang="en-US" dirty="0"/>
              <a:t>Add Title here</a:t>
            </a:r>
          </a:p>
        </p:txBody>
      </p:sp>
      <p:sp>
        <p:nvSpPr>
          <p:cNvPr id="7" name="Text Placeholder 6">
            <a:extLst>
              <a:ext uri="{FF2B5EF4-FFF2-40B4-BE49-F238E27FC236}">
                <a16:creationId xmlns:a16="http://schemas.microsoft.com/office/drawing/2014/main" id="{E88557F4-8592-674C-DD0E-E15A55934F0E}"/>
              </a:ext>
            </a:extLst>
          </p:cNvPr>
          <p:cNvSpPr>
            <a:spLocks noGrp="1"/>
          </p:cNvSpPr>
          <p:nvPr>
            <p:ph type="body" sz="quarter" idx="10" hasCustomPrompt="1"/>
          </p:nvPr>
        </p:nvSpPr>
        <p:spPr>
          <a:xfrm>
            <a:off x="713508" y="4489017"/>
            <a:ext cx="1530928" cy="1060450"/>
          </a:xfrm>
        </p:spPr>
        <p:txBody>
          <a:bodyPr>
            <a:noAutofit/>
          </a:bodyPr>
          <a:lstStyle>
            <a:lvl1pPr marL="0" indent="0">
              <a:buNone/>
              <a:defRPr sz="8000"/>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8" name="Text Placeholder 6">
            <a:extLst>
              <a:ext uri="{FF2B5EF4-FFF2-40B4-BE49-F238E27FC236}">
                <a16:creationId xmlns:a16="http://schemas.microsoft.com/office/drawing/2014/main" id="{14D95491-5138-76D8-9FA1-5512CEA5FFBA}"/>
              </a:ext>
            </a:extLst>
          </p:cNvPr>
          <p:cNvSpPr>
            <a:spLocks noGrp="1"/>
          </p:cNvSpPr>
          <p:nvPr>
            <p:ph type="body" sz="quarter" idx="11" hasCustomPrompt="1"/>
          </p:nvPr>
        </p:nvSpPr>
        <p:spPr>
          <a:xfrm>
            <a:off x="2272145" y="4489017"/>
            <a:ext cx="1100975" cy="1060450"/>
          </a:xfrm>
        </p:spPr>
        <p:txBody>
          <a:bodyPr lIns="0">
            <a:noAutofit/>
          </a:bodyPr>
          <a:lstStyle>
            <a:lvl1pPr marL="0" indent="0">
              <a:buNone/>
              <a:defRPr sz="8000">
                <a:solidFill>
                  <a:schemeClr val="accent4"/>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9" name="Text Placeholder 6">
            <a:extLst>
              <a:ext uri="{FF2B5EF4-FFF2-40B4-BE49-F238E27FC236}">
                <a16:creationId xmlns:a16="http://schemas.microsoft.com/office/drawing/2014/main" id="{B7FD3C59-76A1-34DE-1BA7-6096097DACFB}"/>
              </a:ext>
            </a:extLst>
          </p:cNvPr>
          <p:cNvSpPr>
            <a:spLocks noGrp="1"/>
          </p:cNvSpPr>
          <p:nvPr>
            <p:ph type="body" sz="quarter" idx="12" hasCustomPrompt="1"/>
          </p:nvPr>
        </p:nvSpPr>
        <p:spPr>
          <a:xfrm>
            <a:off x="720435" y="5683395"/>
            <a:ext cx="2652685" cy="493885"/>
          </a:xfrm>
        </p:spPr>
        <p:txBody>
          <a:bodyPr lIns="91440" tIns="0">
            <a:noAutofit/>
          </a:bodyPr>
          <a:lstStyle>
            <a:lvl1pPr marL="0" indent="0">
              <a:buNone/>
              <a:defRPr sz="2800" b="1" cap="all" baseline="0">
                <a:solidFill>
                  <a:schemeClr val="tx1"/>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Subtitle</a:t>
            </a:r>
          </a:p>
        </p:txBody>
      </p:sp>
      <p:sp>
        <p:nvSpPr>
          <p:cNvPr id="10" name="Text Placeholder 6">
            <a:extLst>
              <a:ext uri="{FF2B5EF4-FFF2-40B4-BE49-F238E27FC236}">
                <a16:creationId xmlns:a16="http://schemas.microsoft.com/office/drawing/2014/main" id="{D8CB2BD3-D74F-2FF2-A8FF-7656AED7F702}"/>
              </a:ext>
            </a:extLst>
          </p:cNvPr>
          <p:cNvSpPr>
            <a:spLocks noGrp="1"/>
          </p:cNvSpPr>
          <p:nvPr>
            <p:ph type="body" sz="quarter" idx="13" hasCustomPrompt="1"/>
          </p:nvPr>
        </p:nvSpPr>
        <p:spPr>
          <a:xfrm>
            <a:off x="730826" y="6238240"/>
            <a:ext cx="2327332" cy="1060450"/>
          </a:xfrm>
        </p:spPr>
        <p:txBody>
          <a:bodyPr lIns="91440" tIns="45720">
            <a:noAutofit/>
          </a:bodyPr>
          <a:lstStyle>
            <a:lvl1pPr marL="0" indent="0">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14" name="Text Placeholder 6">
            <a:extLst>
              <a:ext uri="{FF2B5EF4-FFF2-40B4-BE49-F238E27FC236}">
                <a16:creationId xmlns:a16="http://schemas.microsoft.com/office/drawing/2014/main" id="{F1A17D49-0F03-9548-F30B-4300CB30B289}"/>
              </a:ext>
            </a:extLst>
          </p:cNvPr>
          <p:cNvSpPr>
            <a:spLocks noGrp="1"/>
          </p:cNvSpPr>
          <p:nvPr>
            <p:ph type="body" sz="quarter" idx="14" hasCustomPrompt="1"/>
          </p:nvPr>
        </p:nvSpPr>
        <p:spPr>
          <a:xfrm>
            <a:off x="726439" y="7924800"/>
            <a:ext cx="543561" cy="558800"/>
          </a:xfrm>
        </p:spPr>
        <p:txBody>
          <a:bodyPr anchor="ctr">
            <a:noAutofit/>
          </a:bodyPr>
          <a:lstStyle>
            <a:lvl1pPr marL="0" indent="0" algn="ctr">
              <a:buNone/>
              <a:defRPr sz="4000"/>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15" name="Text Placeholder 6">
            <a:extLst>
              <a:ext uri="{FF2B5EF4-FFF2-40B4-BE49-F238E27FC236}">
                <a16:creationId xmlns:a16="http://schemas.microsoft.com/office/drawing/2014/main" id="{7F829835-78FD-02F8-9BE3-19E30D0209E9}"/>
              </a:ext>
            </a:extLst>
          </p:cNvPr>
          <p:cNvSpPr>
            <a:spLocks noGrp="1"/>
          </p:cNvSpPr>
          <p:nvPr>
            <p:ph type="body" sz="quarter" idx="15" hasCustomPrompt="1"/>
          </p:nvPr>
        </p:nvSpPr>
        <p:spPr>
          <a:xfrm>
            <a:off x="1319877" y="7924800"/>
            <a:ext cx="468283" cy="558800"/>
          </a:xfrm>
        </p:spPr>
        <p:txBody>
          <a:bodyPr lIns="0" rIns="0" anchor="ctr">
            <a:noAutofit/>
          </a:bodyPr>
          <a:lstStyle>
            <a:lvl1pPr marL="0" indent="0">
              <a:buNone/>
              <a:defRPr sz="2800" b="1" cap="all" baseline="0">
                <a:solidFill>
                  <a:schemeClr val="accent4"/>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17" name="Text Placeholder 6">
            <a:extLst>
              <a:ext uri="{FF2B5EF4-FFF2-40B4-BE49-F238E27FC236}">
                <a16:creationId xmlns:a16="http://schemas.microsoft.com/office/drawing/2014/main" id="{3AF736BA-E5DC-9524-507D-7F80A17B39E9}"/>
              </a:ext>
            </a:extLst>
          </p:cNvPr>
          <p:cNvSpPr>
            <a:spLocks noGrp="1"/>
          </p:cNvSpPr>
          <p:nvPr>
            <p:ph type="body" sz="quarter" idx="17" hasCustomPrompt="1"/>
          </p:nvPr>
        </p:nvSpPr>
        <p:spPr>
          <a:xfrm>
            <a:off x="1863439" y="7924800"/>
            <a:ext cx="1109668" cy="558800"/>
          </a:xfrm>
        </p:spPr>
        <p:txBody>
          <a:bodyPr lIns="0" rIns="0" anchor="ctr">
            <a:noAutofit/>
          </a:bodyPr>
          <a:lstStyle>
            <a:lvl1pPr marL="0" indent="0" algn="l">
              <a:buNone/>
              <a:defRPr sz="4000"/>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16" name="Text Placeholder 6">
            <a:extLst>
              <a:ext uri="{FF2B5EF4-FFF2-40B4-BE49-F238E27FC236}">
                <a16:creationId xmlns:a16="http://schemas.microsoft.com/office/drawing/2014/main" id="{0516CBC2-9B4E-88CA-5AD7-FC90E3FBCD49}"/>
              </a:ext>
            </a:extLst>
          </p:cNvPr>
          <p:cNvSpPr>
            <a:spLocks noGrp="1"/>
          </p:cNvSpPr>
          <p:nvPr>
            <p:ph type="body" sz="quarter" idx="16" hasCustomPrompt="1"/>
          </p:nvPr>
        </p:nvSpPr>
        <p:spPr>
          <a:xfrm>
            <a:off x="730826" y="8581536"/>
            <a:ext cx="2327332" cy="1314303"/>
          </a:xfrm>
        </p:spPr>
        <p:txBody>
          <a:bodyPr lIns="91440" tIns="45720">
            <a:noAutofit/>
          </a:bodyPr>
          <a:lstStyle>
            <a:lvl1pPr marL="0" indent="0">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18" name="Text Placeholder 6">
            <a:extLst>
              <a:ext uri="{FF2B5EF4-FFF2-40B4-BE49-F238E27FC236}">
                <a16:creationId xmlns:a16="http://schemas.microsoft.com/office/drawing/2014/main" id="{D3F66046-2F4D-00AD-9E29-ED3CFADBDEF4}"/>
              </a:ext>
            </a:extLst>
          </p:cNvPr>
          <p:cNvSpPr>
            <a:spLocks noGrp="1"/>
          </p:cNvSpPr>
          <p:nvPr>
            <p:ph type="body" sz="quarter" idx="18" hasCustomPrompt="1"/>
          </p:nvPr>
        </p:nvSpPr>
        <p:spPr>
          <a:xfrm>
            <a:off x="8868755" y="2035955"/>
            <a:ext cx="2520605" cy="1012044"/>
          </a:xfrm>
        </p:spPr>
        <p:txBody>
          <a:bodyPr lIns="91440" tIns="0">
            <a:noAutofit/>
          </a:bodyPr>
          <a:lstStyle>
            <a:lvl1pPr marL="0" indent="0">
              <a:lnSpc>
                <a:spcPct val="100000"/>
              </a:lnSpc>
              <a:spcBef>
                <a:spcPts val="0"/>
              </a:spcBef>
              <a:buNone/>
              <a:defRPr sz="2800" b="1" cap="all" baseline="0">
                <a:solidFill>
                  <a:schemeClr val="tx1"/>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Subtitle here</a:t>
            </a:r>
          </a:p>
        </p:txBody>
      </p:sp>
      <p:sp>
        <p:nvSpPr>
          <p:cNvPr id="19" name="Text Placeholder 6">
            <a:extLst>
              <a:ext uri="{FF2B5EF4-FFF2-40B4-BE49-F238E27FC236}">
                <a16:creationId xmlns:a16="http://schemas.microsoft.com/office/drawing/2014/main" id="{378A98B9-ECEC-56D2-24BC-C062C6D8ABA4}"/>
              </a:ext>
            </a:extLst>
          </p:cNvPr>
          <p:cNvSpPr>
            <a:spLocks noGrp="1"/>
          </p:cNvSpPr>
          <p:nvPr>
            <p:ph type="body" sz="quarter" idx="19" hasCustomPrompt="1"/>
          </p:nvPr>
        </p:nvSpPr>
        <p:spPr>
          <a:xfrm>
            <a:off x="8879146" y="3088639"/>
            <a:ext cx="2510569" cy="1617177"/>
          </a:xfrm>
        </p:spPr>
        <p:txBody>
          <a:bodyPr lIns="91440" tIns="45720">
            <a:noAutofit/>
          </a:bodyPr>
          <a:lstStyle>
            <a:lvl1pPr marL="0" indent="0">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20" name="Text Placeholder 6">
            <a:extLst>
              <a:ext uri="{FF2B5EF4-FFF2-40B4-BE49-F238E27FC236}">
                <a16:creationId xmlns:a16="http://schemas.microsoft.com/office/drawing/2014/main" id="{B5043612-A93C-AF12-28A5-00C69864339A}"/>
              </a:ext>
            </a:extLst>
          </p:cNvPr>
          <p:cNvSpPr>
            <a:spLocks noGrp="1"/>
          </p:cNvSpPr>
          <p:nvPr>
            <p:ph type="body" sz="quarter" idx="20" hasCustomPrompt="1"/>
          </p:nvPr>
        </p:nvSpPr>
        <p:spPr>
          <a:xfrm>
            <a:off x="8945879" y="5520544"/>
            <a:ext cx="1060798" cy="656736"/>
          </a:xfrm>
        </p:spPr>
        <p:txBody>
          <a:bodyPr rIns="0" anchor="ctr">
            <a:noAutofit/>
          </a:bodyPr>
          <a:lstStyle>
            <a:lvl1pPr marL="0" indent="0" algn="r">
              <a:buNone/>
              <a:defRPr sz="4000"/>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21" name="Text Placeholder 6">
            <a:extLst>
              <a:ext uri="{FF2B5EF4-FFF2-40B4-BE49-F238E27FC236}">
                <a16:creationId xmlns:a16="http://schemas.microsoft.com/office/drawing/2014/main" id="{82E33DC3-0669-E39A-50F4-0C5E8BD45F16}"/>
              </a:ext>
            </a:extLst>
          </p:cNvPr>
          <p:cNvSpPr>
            <a:spLocks noGrp="1"/>
          </p:cNvSpPr>
          <p:nvPr>
            <p:ph type="body" sz="quarter" idx="21" hasCustomPrompt="1"/>
          </p:nvPr>
        </p:nvSpPr>
        <p:spPr>
          <a:xfrm>
            <a:off x="10026997" y="5520544"/>
            <a:ext cx="834043" cy="656736"/>
          </a:xfrm>
        </p:spPr>
        <p:txBody>
          <a:bodyPr lIns="0" rIns="0" anchor="ctr">
            <a:noAutofit/>
          </a:bodyPr>
          <a:lstStyle>
            <a:lvl1pPr marL="0" indent="0">
              <a:buNone/>
              <a:defRPr sz="4000" b="1" cap="all" baseline="0">
                <a:solidFill>
                  <a:schemeClr val="accent4"/>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22" name="Text Placeholder 6">
            <a:extLst>
              <a:ext uri="{FF2B5EF4-FFF2-40B4-BE49-F238E27FC236}">
                <a16:creationId xmlns:a16="http://schemas.microsoft.com/office/drawing/2014/main" id="{909B375B-1A11-1BF4-38A7-7E80AF12694F}"/>
              </a:ext>
            </a:extLst>
          </p:cNvPr>
          <p:cNvSpPr>
            <a:spLocks noGrp="1"/>
          </p:cNvSpPr>
          <p:nvPr>
            <p:ph type="body" sz="quarter" idx="22" hasCustomPrompt="1"/>
          </p:nvPr>
        </p:nvSpPr>
        <p:spPr>
          <a:xfrm>
            <a:off x="8950266" y="6217920"/>
            <a:ext cx="1910774" cy="656737"/>
          </a:xfrm>
        </p:spPr>
        <p:txBody>
          <a:bodyPr lIns="91440" tIns="45720">
            <a:noAutofit/>
          </a:bodyPr>
          <a:lstStyle>
            <a:lvl1pPr marL="0" indent="0" algn="ctr">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23" name="Text Placeholder 6">
            <a:extLst>
              <a:ext uri="{FF2B5EF4-FFF2-40B4-BE49-F238E27FC236}">
                <a16:creationId xmlns:a16="http://schemas.microsoft.com/office/drawing/2014/main" id="{6E1F6DF0-7BEA-8B6C-9E21-D0792344EDA9}"/>
              </a:ext>
            </a:extLst>
          </p:cNvPr>
          <p:cNvSpPr>
            <a:spLocks noGrp="1"/>
          </p:cNvSpPr>
          <p:nvPr>
            <p:ph type="body" sz="quarter" idx="23" hasCustomPrompt="1"/>
          </p:nvPr>
        </p:nvSpPr>
        <p:spPr>
          <a:xfrm>
            <a:off x="8950266" y="6905137"/>
            <a:ext cx="1910774" cy="277983"/>
          </a:xfrm>
        </p:spPr>
        <p:txBody>
          <a:bodyPr lIns="91440" tIns="45720">
            <a:noAutofit/>
          </a:bodyPr>
          <a:lstStyle>
            <a:lvl1pPr marL="0" indent="0" algn="ctr">
              <a:lnSpc>
                <a:spcPct val="100000"/>
              </a:lnSpc>
              <a:spcBef>
                <a:spcPts val="0"/>
              </a:spcBef>
              <a:buNone/>
              <a:defRPr sz="1200" b="0" cap="all" baseline="0">
                <a:solidFill>
                  <a:schemeClr val="tx1"/>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24" name="Text Placeholder 6">
            <a:extLst>
              <a:ext uri="{FF2B5EF4-FFF2-40B4-BE49-F238E27FC236}">
                <a16:creationId xmlns:a16="http://schemas.microsoft.com/office/drawing/2014/main" id="{98E3A3A1-65B7-7DF1-1D1F-F044EC83CE2D}"/>
              </a:ext>
            </a:extLst>
          </p:cNvPr>
          <p:cNvSpPr>
            <a:spLocks noGrp="1"/>
          </p:cNvSpPr>
          <p:nvPr>
            <p:ph type="body" sz="quarter" idx="24" hasCustomPrompt="1"/>
          </p:nvPr>
        </p:nvSpPr>
        <p:spPr>
          <a:xfrm>
            <a:off x="9677399" y="7414594"/>
            <a:ext cx="1060798" cy="656736"/>
          </a:xfrm>
        </p:spPr>
        <p:txBody>
          <a:bodyPr rIns="0" anchor="ctr">
            <a:noAutofit/>
          </a:bodyPr>
          <a:lstStyle>
            <a:lvl1pPr marL="0" indent="0" algn="r">
              <a:buNone/>
              <a:defRPr sz="4000"/>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25" name="Text Placeholder 6">
            <a:extLst>
              <a:ext uri="{FF2B5EF4-FFF2-40B4-BE49-F238E27FC236}">
                <a16:creationId xmlns:a16="http://schemas.microsoft.com/office/drawing/2014/main" id="{F5F652AE-CFB7-B7B3-41D0-EF613DECF101}"/>
              </a:ext>
            </a:extLst>
          </p:cNvPr>
          <p:cNvSpPr>
            <a:spLocks noGrp="1"/>
          </p:cNvSpPr>
          <p:nvPr>
            <p:ph type="body" sz="quarter" idx="25" hasCustomPrompt="1"/>
          </p:nvPr>
        </p:nvSpPr>
        <p:spPr>
          <a:xfrm>
            <a:off x="10758517" y="7414594"/>
            <a:ext cx="834043" cy="656736"/>
          </a:xfrm>
        </p:spPr>
        <p:txBody>
          <a:bodyPr lIns="0" rIns="0" anchor="ctr">
            <a:noAutofit/>
          </a:bodyPr>
          <a:lstStyle>
            <a:lvl1pPr marL="0" indent="0">
              <a:buNone/>
              <a:defRPr sz="4000" b="1" cap="all" baseline="0">
                <a:solidFill>
                  <a:schemeClr val="accent4"/>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26" name="Text Placeholder 6">
            <a:extLst>
              <a:ext uri="{FF2B5EF4-FFF2-40B4-BE49-F238E27FC236}">
                <a16:creationId xmlns:a16="http://schemas.microsoft.com/office/drawing/2014/main" id="{2E23DE00-4424-A4AD-BEF1-9BDC9133D5FF}"/>
              </a:ext>
            </a:extLst>
          </p:cNvPr>
          <p:cNvSpPr>
            <a:spLocks noGrp="1"/>
          </p:cNvSpPr>
          <p:nvPr>
            <p:ph type="body" sz="quarter" idx="26" hasCustomPrompt="1"/>
          </p:nvPr>
        </p:nvSpPr>
        <p:spPr>
          <a:xfrm>
            <a:off x="9681786" y="8111970"/>
            <a:ext cx="1910774" cy="656737"/>
          </a:xfrm>
        </p:spPr>
        <p:txBody>
          <a:bodyPr lIns="91440" tIns="45720">
            <a:noAutofit/>
          </a:bodyPr>
          <a:lstStyle>
            <a:lvl1pPr marL="0" indent="0" algn="ctr">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27" name="Text Placeholder 6">
            <a:extLst>
              <a:ext uri="{FF2B5EF4-FFF2-40B4-BE49-F238E27FC236}">
                <a16:creationId xmlns:a16="http://schemas.microsoft.com/office/drawing/2014/main" id="{92378902-CAC5-7AC0-A259-4E570278D0AD}"/>
              </a:ext>
            </a:extLst>
          </p:cNvPr>
          <p:cNvSpPr>
            <a:spLocks noGrp="1"/>
          </p:cNvSpPr>
          <p:nvPr>
            <p:ph type="body" sz="quarter" idx="27" hasCustomPrompt="1"/>
          </p:nvPr>
        </p:nvSpPr>
        <p:spPr>
          <a:xfrm>
            <a:off x="9681786" y="8799187"/>
            <a:ext cx="1910774" cy="277983"/>
          </a:xfrm>
        </p:spPr>
        <p:txBody>
          <a:bodyPr lIns="91440" tIns="45720">
            <a:noAutofit/>
          </a:bodyPr>
          <a:lstStyle>
            <a:lvl1pPr marL="0" indent="0" algn="ctr">
              <a:lnSpc>
                <a:spcPct val="100000"/>
              </a:lnSpc>
              <a:spcBef>
                <a:spcPts val="0"/>
              </a:spcBef>
              <a:buNone/>
              <a:defRPr sz="1200" b="0" cap="all" baseline="0">
                <a:solidFill>
                  <a:schemeClr val="tx1"/>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28" name="Text Placeholder 6">
            <a:extLst>
              <a:ext uri="{FF2B5EF4-FFF2-40B4-BE49-F238E27FC236}">
                <a16:creationId xmlns:a16="http://schemas.microsoft.com/office/drawing/2014/main" id="{71C26D0A-087E-9991-2669-EB1D5C76EC42}"/>
              </a:ext>
            </a:extLst>
          </p:cNvPr>
          <p:cNvSpPr>
            <a:spLocks noGrp="1"/>
          </p:cNvSpPr>
          <p:nvPr>
            <p:ph type="body" sz="quarter" idx="28" hasCustomPrompt="1"/>
          </p:nvPr>
        </p:nvSpPr>
        <p:spPr>
          <a:xfrm>
            <a:off x="8956039" y="9318804"/>
            <a:ext cx="1060798" cy="656736"/>
          </a:xfrm>
        </p:spPr>
        <p:txBody>
          <a:bodyPr rIns="0" anchor="ctr">
            <a:noAutofit/>
          </a:bodyPr>
          <a:lstStyle>
            <a:lvl1pPr marL="0" indent="0" algn="r">
              <a:buNone/>
              <a:defRPr sz="4000"/>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29" name="Text Placeholder 6">
            <a:extLst>
              <a:ext uri="{FF2B5EF4-FFF2-40B4-BE49-F238E27FC236}">
                <a16:creationId xmlns:a16="http://schemas.microsoft.com/office/drawing/2014/main" id="{0563AC24-D7BF-A166-D9CA-4EA7666ECBE0}"/>
              </a:ext>
            </a:extLst>
          </p:cNvPr>
          <p:cNvSpPr>
            <a:spLocks noGrp="1"/>
          </p:cNvSpPr>
          <p:nvPr>
            <p:ph type="body" sz="quarter" idx="29" hasCustomPrompt="1"/>
          </p:nvPr>
        </p:nvSpPr>
        <p:spPr>
          <a:xfrm>
            <a:off x="10037157" y="9318804"/>
            <a:ext cx="834043" cy="656736"/>
          </a:xfrm>
        </p:spPr>
        <p:txBody>
          <a:bodyPr lIns="0" rIns="0" anchor="ctr">
            <a:noAutofit/>
          </a:bodyPr>
          <a:lstStyle>
            <a:lvl1pPr marL="0" indent="0">
              <a:buNone/>
              <a:defRPr sz="4000" b="1" cap="all" baseline="0">
                <a:solidFill>
                  <a:schemeClr val="accent4"/>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30" name="Text Placeholder 6">
            <a:extLst>
              <a:ext uri="{FF2B5EF4-FFF2-40B4-BE49-F238E27FC236}">
                <a16:creationId xmlns:a16="http://schemas.microsoft.com/office/drawing/2014/main" id="{22A37F87-3446-9392-628A-BBC510A764D5}"/>
              </a:ext>
            </a:extLst>
          </p:cNvPr>
          <p:cNvSpPr>
            <a:spLocks noGrp="1"/>
          </p:cNvSpPr>
          <p:nvPr>
            <p:ph type="body" sz="quarter" idx="30" hasCustomPrompt="1"/>
          </p:nvPr>
        </p:nvSpPr>
        <p:spPr>
          <a:xfrm>
            <a:off x="8960426" y="10016180"/>
            <a:ext cx="1910774" cy="656737"/>
          </a:xfrm>
        </p:spPr>
        <p:txBody>
          <a:bodyPr lIns="91440" tIns="45720">
            <a:noAutofit/>
          </a:bodyPr>
          <a:lstStyle>
            <a:lvl1pPr marL="0" indent="0" algn="ctr">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31" name="Text Placeholder 6">
            <a:extLst>
              <a:ext uri="{FF2B5EF4-FFF2-40B4-BE49-F238E27FC236}">
                <a16:creationId xmlns:a16="http://schemas.microsoft.com/office/drawing/2014/main" id="{7D292313-72C6-08A7-13D0-87F30AEAF35B}"/>
              </a:ext>
            </a:extLst>
          </p:cNvPr>
          <p:cNvSpPr>
            <a:spLocks noGrp="1"/>
          </p:cNvSpPr>
          <p:nvPr>
            <p:ph type="body" sz="quarter" idx="31" hasCustomPrompt="1"/>
          </p:nvPr>
        </p:nvSpPr>
        <p:spPr>
          <a:xfrm>
            <a:off x="8960426" y="10703397"/>
            <a:ext cx="1910774" cy="277983"/>
          </a:xfrm>
        </p:spPr>
        <p:txBody>
          <a:bodyPr lIns="91440" tIns="45720">
            <a:noAutofit/>
          </a:bodyPr>
          <a:lstStyle>
            <a:lvl1pPr marL="0" indent="0" algn="ctr">
              <a:lnSpc>
                <a:spcPct val="100000"/>
              </a:lnSpc>
              <a:spcBef>
                <a:spcPts val="0"/>
              </a:spcBef>
              <a:buNone/>
              <a:defRPr sz="1200" b="0" cap="all" baseline="0">
                <a:solidFill>
                  <a:schemeClr val="tx1"/>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32" name="Text Placeholder 6">
            <a:extLst>
              <a:ext uri="{FF2B5EF4-FFF2-40B4-BE49-F238E27FC236}">
                <a16:creationId xmlns:a16="http://schemas.microsoft.com/office/drawing/2014/main" id="{D86E8340-FD65-3F6A-730C-CCF6D8FC5B4F}"/>
              </a:ext>
            </a:extLst>
          </p:cNvPr>
          <p:cNvSpPr>
            <a:spLocks noGrp="1"/>
          </p:cNvSpPr>
          <p:nvPr>
            <p:ph type="body" sz="quarter" idx="32" hasCustomPrompt="1"/>
          </p:nvPr>
        </p:nvSpPr>
        <p:spPr>
          <a:xfrm>
            <a:off x="578195" y="11036316"/>
            <a:ext cx="1352205" cy="1684004"/>
          </a:xfrm>
        </p:spPr>
        <p:txBody>
          <a:bodyPr lIns="0" rIns="0" anchor="ctr">
            <a:noAutofit/>
          </a:bodyPr>
          <a:lstStyle>
            <a:lvl1pPr marL="0" indent="0">
              <a:buNone/>
              <a:defRPr sz="15000" b="0" cap="all" baseline="0">
                <a:solidFill>
                  <a:schemeClr val="accent4">
                    <a:alpha val="80000"/>
                  </a:schemeClr>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33" name="Text Placeholder 6">
            <a:extLst>
              <a:ext uri="{FF2B5EF4-FFF2-40B4-BE49-F238E27FC236}">
                <a16:creationId xmlns:a16="http://schemas.microsoft.com/office/drawing/2014/main" id="{871EAF86-676A-6887-66ED-41F66205B716}"/>
              </a:ext>
            </a:extLst>
          </p:cNvPr>
          <p:cNvSpPr>
            <a:spLocks noGrp="1"/>
          </p:cNvSpPr>
          <p:nvPr>
            <p:ph type="body" sz="quarter" idx="33" hasCustomPrompt="1"/>
          </p:nvPr>
        </p:nvSpPr>
        <p:spPr>
          <a:xfrm>
            <a:off x="730826" y="11983896"/>
            <a:ext cx="2327333" cy="493885"/>
          </a:xfrm>
        </p:spPr>
        <p:txBody>
          <a:bodyPr lIns="91440" tIns="0">
            <a:noAutofit/>
          </a:bodyPr>
          <a:lstStyle>
            <a:lvl1pPr marL="0" indent="0">
              <a:buNone/>
              <a:defRPr sz="2800" b="1" cap="all" baseline="0">
                <a:solidFill>
                  <a:schemeClr val="tx1"/>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Subtitle</a:t>
            </a:r>
          </a:p>
        </p:txBody>
      </p:sp>
      <p:sp>
        <p:nvSpPr>
          <p:cNvPr id="34" name="Text Placeholder 6">
            <a:extLst>
              <a:ext uri="{FF2B5EF4-FFF2-40B4-BE49-F238E27FC236}">
                <a16:creationId xmlns:a16="http://schemas.microsoft.com/office/drawing/2014/main" id="{9EB02269-75DA-61BF-3085-59F8F0707935}"/>
              </a:ext>
            </a:extLst>
          </p:cNvPr>
          <p:cNvSpPr>
            <a:spLocks noGrp="1"/>
          </p:cNvSpPr>
          <p:nvPr>
            <p:ph type="body" sz="quarter" idx="34" hasCustomPrompt="1"/>
          </p:nvPr>
        </p:nvSpPr>
        <p:spPr>
          <a:xfrm>
            <a:off x="741216" y="12711460"/>
            <a:ext cx="2316943" cy="1578755"/>
          </a:xfrm>
        </p:spPr>
        <p:txBody>
          <a:bodyPr lIns="91440" tIns="45720">
            <a:noAutofit/>
          </a:bodyPr>
          <a:lstStyle>
            <a:lvl1pPr marL="0" indent="0">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35" name="Text Placeholder 6">
            <a:extLst>
              <a:ext uri="{FF2B5EF4-FFF2-40B4-BE49-F238E27FC236}">
                <a16:creationId xmlns:a16="http://schemas.microsoft.com/office/drawing/2014/main" id="{86A85D10-ECB2-F2B9-3344-D202D9AE8DB4}"/>
              </a:ext>
            </a:extLst>
          </p:cNvPr>
          <p:cNvSpPr>
            <a:spLocks noGrp="1"/>
          </p:cNvSpPr>
          <p:nvPr>
            <p:ph type="body" sz="quarter" idx="35" hasCustomPrompt="1"/>
          </p:nvPr>
        </p:nvSpPr>
        <p:spPr>
          <a:xfrm>
            <a:off x="3491114" y="11036316"/>
            <a:ext cx="1352205" cy="1684004"/>
          </a:xfrm>
        </p:spPr>
        <p:txBody>
          <a:bodyPr lIns="0" rIns="0" anchor="ctr">
            <a:noAutofit/>
          </a:bodyPr>
          <a:lstStyle>
            <a:lvl1pPr marL="0" indent="0">
              <a:buNone/>
              <a:defRPr sz="15000" b="0" cap="all" baseline="0">
                <a:solidFill>
                  <a:schemeClr val="accent4">
                    <a:alpha val="80000"/>
                  </a:schemeClr>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36" name="Text Placeholder 6">
            <a:extLst>
              <a:ext uri="{FF2B5EF4-FFF2-40B4-BE49-F238E27FC236}">
                <a16:creationId xmlns:a16="http://schemas.microsoft.com/office/drawing/2014/main" id="{8A7951B9-EABE-AE4F-D1EC-738AEF2800B2}"/>
              </a:ext>
            </a:extLst>
          </p:cNvPr>
          <p:cNvSpPr>
            <a:spLocks noGrp="1"/>
          </p:cNvSpPr>
          <p:nvPr>
            <p:ph type="body" sz="quarter" idx="36" hasCustomPrompt="1"/>
          </p:nvPr>
        </p:nvSpPr>
        <p:spPr>
          <a:xfrm>
            <a:off x="3531985" y="11983896"/>
            <a:ext cx="2327333" cy="493885"/>
          </a:xfrm>
        </p:spPr>
        <p:txBody>
          <a:bodyPr lIns="91440" tIns="0">
            <a:noAutofit/>
          </a:bodyPr>
          <a:lstStyle>
            <a:lvl1pPr marL="0" indent="0">
              <a:buNone/>
              <a:defRPr sz="2800" b="1" cap="all" baseline="0">
                <a:solidFill>
                  <a:schemeClr val="tx1"/>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Subtitle</a:t>
            </a:r>
          </a:p>
        </p:txBody>
      </p:sp>
      <p:sp>
        <p:nvSpPr>
          <p:cNvPr id="37" name="Text Placeholder 6">
            <a:extLst>
              <a:ext uri="{FF2B5EF4-FFF2-40B4-BE49-F238E27FC236}">
                <a16:creationId xmlns:a16="http://schemas.microsoft.com/office/drawing/2014/main" id="{5C534155-A95C-29A2-843A-182416AF5B36}"/>
              </a:ext>
            </a:extLst>
          </p:cNvPr>
          <p:cNvSpPr>
            <a:spLocks noGrp="1"/>
          </p:cNvSpPr>
          <p:nvPr>
            <p:ph type="body" sz="quarter" idx="37" hasCustomPrompt="1"/>
          </p:nvPr>
        </p:nvSpPr>
        <p:spPr>
          <a:xfrm>
            <a:off x="3542375" y="12711460"/>
            <a:ext cx="2316943" cy="1578755"/>
          </a:xfrm>
        </p:spPr>
        <p:txBody>
          <a:bodyPr lIns="91440" tIns="45720">
            <a:noAutofit/>
          </a:bodyPr>
          <a:lstStyle>
            <a:lvl1pPr marL="0" indent="0">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38" name="Text Placeholder 6">
            <a:extLst>
              <a:ext uri="{FF2B5EF4-FFF2-40B4-BE49-F238E27FC236}">
                <a16:creationId xmlns:a16="http://schemas.microsoft.com/office/drawing/2014/main" id="{59C1C829-F6B1-9B1B-EFB2-2BAC5A3FFEE5}"/>
              </a:ext>
            </a:extLst>
          </p:cNvPr>
          <p:cNvSpPr>
            <a:spLocks noGrp="1"/>
          </p:cNvSpPr>
          <p:nvPr>
            <p:ph type="body" sz="quarter" idx="38" hasCustomPrompt="1"/>
          </p:nvPr>
        </p:nvSpPr>
        <p:spPr>
          <a:xfrm>
            <a:off x="6291813" y="11036316"/>
            <a:ext cx="1352205" cy="1684004"/>
          </a:xfrm>
        </p:spPr>
        <p:txBody>
          <a:bodyPr lIns="0" rIns="0" anchor="ctr">
            <a:noAutofit/>
          </a:bodyPr>
          <a:lstStyle>
            <a:lvl1pPr marL="0" indent="0">
              <a:buNone/>
              <a:defRPr sz="15000" b="0" cap="all" baseline="0">
                <a:solidFill>
                  <a:schemeClr val="accent4">
                    <a:alpha val="80000"/>
                  </a:schemeClr>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39" name="Text Placeholder 6">
            <a:extLst>
              <a:ext uri="{FF2B5EF4-FFF2-40B4-BE49-F238E27FC236}">
                <a16:creationId xmlns:a16="http://schemas.microsoft.com/office/drawing/2014/main" id="{E80DD1B7-02B3-D40A-DC2E-A0E521281122}"/>
              </a:ext>
            </a:extLst>
          </p:cNvPr>
          <p:cNvSpPr>
            <a:spLocks noGrp="1"/>
          </p:cNvSpPr>
          <p:nvPr>
            <p:ph type="body" sz="quarter" idx="39" hasCustomPrompt="1"/>
          </p:nvPr>
        </p:nvSpPr>
        <p:spPr>
          <a:xfrm>
            <a:off x="6332684" y="11983896"/>
            <a:ext cx="2327333" cy="493885"/>
          </a:xfrm>
        </p:spPr>
        <p:txBody>
          <a:bodyPr lIns="91440" tIns="0">
            <a:noAutofit/>
          </a:bodyPr>
          <a:lstStyle>
            <a:lvl1pPr marL="0" indent="0">
              <a:buNone/>
              <a:defRPr sz="2800" b="1" cap="all" baseline="0">
                <a:solidFill>
                  <a:schemeClr val="tx1"/>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Subtitle</a:t>
            </a:r>
          </a:p>
        </p:txBody>
      </p:sp>
      <p:sp>
        <p:nvSpPr>
          <p:cNvPr id="40" name="Text Placeholder 6">
            <a:extLst>
              <a:ext uri="{FF2B5EF4-FFF2-40B4-BE49-F238E27FC236}">
                <a16:creationId xmlns:a16="http://schemas.microsoft.com/office/drawing/2014/main" id="{58C5552D-2B74-D4AA-42E1-257F770163EB}"/>
              </a:ext>
            </a:extLst>
          </p:cNvPr>
          <p:cNvSpPr>
            <a:spLocks noGrp="1"/>
          </p:cNvSpPr>
          <p:nvPr>
            <p:ph type="body" sz="quarter" idx="40" hasCustomPrompt="1"/>
          </p:nvPr>
        </p:nvSpPr>
        <p:spPr>
          <a:xfrm>
            <a:off x="6343074" y="12711460"/>
            <a:ext cx="2316943" cy="1578755"/>
          </a:xfrm>
        </p:spPr>
        <p:txBody>
          <a:bodyPr lIns="91440" tIns="45720">
            <a:noAutofit/>
          </a:bodyPr>
          <a:lstStyle>
            <a:lvl1pPr marL="0" indent="0">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41" name="Text Placeholder 6">
            <a:extLst>
              <a:ext uri="{FF2B5EF4-FFF2-40B4-BE49-F238E27FC236}">
                <a16:creationId xmlns:a16="http://schemas.microsoft.com/office/drawing/2014/main" id="{FC82EC85-115D-2185-4886-D79D2C3568CC}"/>
              </a:ext>
            </a:extLst>
          </p:cNvPr>
          <p:cNvSpPr>
            <a:spLocks noGrp="1"/>
          </p:cNvSpPr>
          <p:nvPr>
            <p:ph type="body" sz="quarter" idx="41" hasCustomPrompt="1"/>
          </p:nvPr>
        </p:nvSpPr>
        <p:spPr>
          <a:xfrm>
            <a:off x="9102672" y="11974520"/>
            <a:ext cx="2327333" cy="493885"/>
          </a:xfrm>
        </p:spPr>
        <p:txBody>
          <a:bodyPr lIns="91440" tIns="0">
            <a:noAutofit/>
          </a:bodyPr>
          <a:lstStyle>
            <a:lvl1pPr marL="0" indent="0">
              <a:buNone/>
              <a:defRPr sz="2800" b="1" cap="all" baseline="0">
                <a:solidFill>
                  <a:schemeClr val="tx1"/>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Subtitle</a:t>
            </a:r>
          </a:p>
        </p:txBody>
      </p:sp>
      <p:sp>
        <p:nvSpPr>
          <p:cNvPr id="43" name="Chart Placeholder 42">
            <a:extLst>
              <a:ext uri="{FF2B5EF4-FFF2-40B4-BE49-F238E27FC236}">
                <a16:creationId xmlns:a16="http://schemas.microsoft.com/office/drawing/2014/main" id="{EDE0BF3C-5918-AE2F-0C10-2B4D8C8129CC}"/>
              </a:ext>
            </a:extLst>
          </p:cNvPr>
          <p:cNvSpPr>
            <a:spLocks noGrp="1"/>
          </p:cNvSpPr>
          <p:nvPr>
            <p:ph type="chart" sz="quarter" idx="42"/>
          </p:nvPr>
        </p:nvSpPr>
        <p:spPr>
          <a:xfrm>
            <a:off x="8757233" y="12711113"/>
            <a:ext cx="3017520" cy="1618488"/>
          </a:xfrm>
        </p:spPr>
        <p:txBody>
          <a:bodyPr anchor="ctr">
            <a:normAutofit/>
          </a:bodyPr>
          <a:lstStyle>
            <a:lvl1pPr marL="0" indent="0" algn="ctr">
              <a:buNone/>
              <a:defRPr sz="2000"/>
            </a:lvl1pPr>
          </a:lstStyle>
          <a:p>
            <a:endParaRPr lang="en-US" dirty="0"/>
          </a:p>
        </p:txBody>
      </p:sp>
      <p:sp>
        <p:nvSpPr>
          <p:cNvPr id="59" name="Text Placeholder 6">
            <a:extLst>
              <a:ext uri="{FF2B5EF4-FFF2-40B4-BE49-F238E27FC236}">
                <a16:creationId xmlns:a16="http://schemas.microsoft.com/office/drawing/2014/main" id="{2D89098C-5F98-5734-57DC-837727635FC5}"/>
              </a:ext>
            </a:extLst>
          </p:cNvPr>
          <p:cNvSpPr>
            <a:spLocks noGrp="1"/>
          </p:cNvSpPr>
          <p:nvPr>
            <p:ph type="body" sz="quarter" idx="48" hasCustomPrompt="1"/>
          </p:nvPr>
        </p:nvSpPr>
        <p:spPr>
          <a:xfrm>
            <a:off x="9354197" y="12697511"/>
            <a:ext cx="955387" cy="276037"/>
          </a:xfrm>
          <a:solidFill>
            <a:schemeClr val="accent4"/>
          </a:solidFill>
        </p:spPr>
        <p:txBody>
          <a:bodyPr lIns="91440" tIns="45720" anchor="ctr">
            <a:noAutofit/>
          </a:bodyPr>
          <a:lstStyle>
            <a:lvl1pPr marL="0" indent="0" algn="ctr">
              <a:lnSpc>
                <a:spcPct val="100000"/>
              </a:lnSpc>
              <a:spcBef>
                <a:spcPts val="0"/>
              </a:spcBef>
              <a:buNone/>
              <a:defRPr sz="1800" b="1"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60" name="Text Placeholder 6">
            <a:extLst>
              <a:ext uri="{FF2B5EF4-FFF2-40B4-BE49-F238E27FC236}">
                <a16:creationId xmlns:a16="http://schemas.microsoft.com/office/drawing/2014/main" id="{D838F2ED-6C70-3070-55A0-E8694DAAA343}"/>
              </a:ext>
            </a:extLst>
          </p:cNvPr>
          <p:cNvSpPr>
            <a:spLocks noGrp="1"/>
          </p:cNvSpPr>
          <p:nvPr>
            <p:ph type="body" sz="quarter" idx="49" hasCustomPrompt="1"/>
          </p:nvPr>
        </p:nvSpPr>
        <p:spPr>
          <a:xfrm>
            <a:off x="8830486" y="13692705"/>
            <a:ext cx="617249" cy="187569"/>
          </a:xfrm>
          <a:noFill/>
        </p:spPr>
        <p:txBody>
          <a:bodyPr lIns="91440" tIns="45720" anchor="ctr">
            <a:noAutofit/>
          </a:bodyPr>
          <a:lstStyle>
            <a:lvl1pPr marL="0" indent="0" algn="ctr">
              <a:lnSpc>
                <a:spcPct val="100000"/>
              </a:lnSpc>
              <a:spcBef>
                <a:spcPts val="0"/>
              </a:spcBef>
              <a:buNone/>
              <a:defRPr sz="1000" b="0" cap="all"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20xx</a:t>
            </a:r>
          </a:p>
        </p:txBody>
      </p:sp>
      <p:sp>
        <p:nvSpPr>
          <p:cNvPr id="61" name="Text Placeholder 6">
            <a:extLst>
              <a:ext uri="{FF2B5EF4-FFF2-40B4-BE49-F238E27FC236}">
                <a16:creationId xmlns:a16="http://schemas.microsoft.com/office/drawing/2014/main" id="{C74FDA1F-8A68-67E7-E451-E14A3BBC5EEA}"/>
              </a:ext>
            </a:extLst>
          </p:cNvPr>
          <p:cNvSpPr>
            <a:spLocks noGrp="1"/>
          </p:cNvSpPr>
          <p:nvPr>
            <p:ph type="body" sz="quarter" idx="50" hasCustomPrompt="1"/>
          </p:nvPr>
        </p:nvSpPr>
        <p:spPr>
          <a:xfrm>
            <a:off x="10900043" y="13691463"/>
            <a:ext cx="617249" cy="187569"/>
          </a:xfrm>
          <a:noFill/>
        </p:spPr>
        <p:txBody>
          <a:bodyPr lIns="91440" tIns="45720" anchor="ctr">
            <a:noAutofit/>
          </a:bodyPr>
          <a:lstStyle>
            <a:lvl1pPr marL="0" indent="0" algn="ctr">
              <a:lnSpc>
                <a:spcPct val="100000"/>
              </a:lnSpc>
              <a:spcBef>
                <a:spcPts val="0"/>
              </a:spcBef>
              <a:buNone/>
              <a:defRPr sz="1000" b="0" cap="all"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20xx</a:t>
            </a:r>
          </a:p>
        </p:txBody>
      </p:sp>
      <p:cxnSp>
        <p:nvCxnSpPr>
          <p:cNvPr id="44" name="Straight Connector 43">
            <a:extLst>
              <a:ext uri="{FF2B5EF4-FFF2-40B4-BE49-F238E27FC236}">
                <a16:creationId xmlns:a16="http://schemas.microsoft.com/office/drawing/2014/main" id="{DAD92373-F187-1A7D-70CC-72294BC5EB48}"/>
              </a:ext>
              <a:ext uri="{C183D7F6-B498-43B3-948B-1728B52AA6E4}">
                <adec:decorative xmlns:adec="http://schemas.microsoft.com/office/drawing/2017/decorative" val="1"/>
              </a:ext>
            </a:extLst>
          </p:cNvPr>
          <p:cNvCxnSpPr>
            <a:cxnSpLocks/>
          </p:cNvCxnSpPr>
          <p:nvPr userDrawn="1"/>
        </p:nvCxnSpPr>
        <p:spPr>
          <a:xfrm>
            <a:off x="708688" y="14688234"/>
            <a:ext cx="10774624"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Picture Placeholder 45">
            <a:extLst>
              <a:ext uri="{FF2B5EF4-FFF2-40B4-BE49-F238E27FC236}">
                <a16:creationId xmlns:a16="http://schemas.microsoft.com/office/drawing/2014/main" id="{B03DFE82-5714-F2EC-3724-F65A04564D0D}"/>
              </a:ext>
            </a:extLst>
          </p:cNvPr>
          <p:cNvSpPr>
            <a:spLocks noGrp="1"/>
          </p:cNvSpPr>
          <p:nvPr>
            <p:ph type="pic" sz="quarter" idx="43"/>
          </p:nvPr>
        </p:nvSpPr>
        <p:spPr>
          <a:xfrm>
            <a:off x="708024" y="15036800"/>
            <a:ext cx="2011680" cy="665163"/>
          </a:xfrm>
          <a:solidFill>
            <a:schemeClr val="bg1"/>
          </a:solidFill>
        </p:spPr>
        <p:txBody>
          <a:bodyPr>
            <a:normAutofit/>
          </a:bodyPr>
          <a:lstStyle>
            <a:lvl1pPr marL="0" indent="0" algn="ctr">
              <a:buNone/>
              <a:defRPr sz="1800"/>
            </a:lvl1pPr>
          </a:lstStyle>
          <a:p>
            <a:endParaRPr lang="en-US" dirty="0"/>
          </a:p>
        </p:txBody>
      </p:sp>
      <p:sp>
        <p:nvSpPr>
          <p:cNvPr id="48" name="Text Placeholder 47">
            <a:extLst>
              <a:ext uri="{FF2B5EF4-FFF2-40B4-BE49-F238E27FC236}">
                <a16:creationId xmlns:a16="http://schemas.microsoft.com/office/drawing/2014/main" id="{CCAB8F3F-34B4-D958-12EF-D9AF76194F27}"/>
              </a:ext>
            </a:extLst>
          </p:cNvPr>
          <p:cNvSpPr>
            <a:spLocks noGrp="1"/>
          </p:cNvSpPr>
          <p:nvPr>
            <p:ph type="body" sz="quarter" idx="44" hasCustomPrompt="1"/>
          </p:nvPr>
        </p:nvSpPr>
        <p:spPr>
          <a:xfrm>
            <a:off x="3241675" y="15128240"/>
            <a:ext cx="2011363" cy="665161"/>
          </a:xfrm>
        </p:spPr>
        <p:txBody>
          <a:bodyPr>
            <a:noAutofit/>
          </a:bodyPr>
          <a:lstStyle>
            <a:lvl1pPr marL="0" indent="0">
              <a:lnSpc>
                <a:spcPct val="100000"/>
              </a:lnSpc>
              <a:spcBef>
                <a:spcPts val="0"/>
              </a:spcBef>
              <a:buNone/>
              <a:defRPr sz="750" b="1"/>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49" name="Text Placeholder 47">
            <a:extLst>
              <a:ext uri="{FF2B5EF4-FFF2-40B4-BE49-F238E27FC236}">
                <a16:creationId xmlns:a16="http://schemas.microsoft.com/office/drawing/2014/main" id="{85A601E4-9B45-AAED-CC93-1D95D84E9837}"/>
              </a:ext>
            </a:extLst>
          </p:cNvPr>
          <p:cNvSpPr>
            <a:spLocks noGrp="1"/>
          </p:cNvSpPr>
          <p:nvPr>
            <p:ph type="body" sz="quarter" idx="45" hasCustomPrompt="1"/>
          </p:nvPr>
        </p:nvSpPr>
        <p:spPr>
          <a:xfrm>
            <a:off x="5327002" y="15134040"/>
            <a:ext cx="4081158" cy="665161"/>
          </a:xfrm>
        </p:spPr>
        <p:txBody>
          <a:bodyPr numCol="2" spcCol="182880">
            <a:noAutofit/>
          </a:bodyPr>
          <a:lstStyle>
            <a:lvl1pPr marL="0" indent="0">
              <a:lnSpc>
                <a:spcPct val="100000"/>
              </a:lnSpc>
              <a:spcBef>
                <a:spcPts val="0"/>
              </a:spcBef>
              <a:buNone/>
              <a:defRPr sz="750" b="0"/>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50" name="Text Placeholder 47">
            <a:extLst>
              <a:ext uri="{FF2B5EF4-FFF2-40B4-BE49-F238E27FC236}">
                <a16:creationId xmlns:a16="http://schemas.microsoft.com/office/drawing/2014/main" id="{9FD6833B-A36E-3D73-7CB8-DF409BE7E8FD}"/>
              </a:ext>
            </a:extLst>
          </p:cNvPr>
          <p:cNvSpPr>
            <a:spLocks noGrp="1"/>
          </p:cNvSpPr>
          <p:nvPr>
            <p:ph type="body" sz="quarter" idx="46" hasCustomPrompt="1"/>
          </p:nvPr>
        </p:nvSpPr>
        <p:spPr>
          <a:xfrm>
            <a:off x="9763391" y="15128241"/>
            <a:ext cx="1829170" cy="792480"/>
          </a:xfrm>
        </p:spPr>
        <p:txBody>
          <a:bodyPr tIns="0">
            <a:noAutofit/>
          </a:bodyPr>
          <a:lstStyle>
            <a:lvl1pPr marL="0" indent="0">
              <a:lnSpc>
                <a:spcPct val="120000"/>
              </a:lnSpc>
              <a:spcBef>
                <a:spcPts val="0"/>
              </a:spcBef>
              <a:buNone/>
              <a:defRPr sz="1200" b="0"/>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Tree>
    <p:extLst>
      <p:ext uri="{BB962C8B-B14F-4D97-AF65-F5344CB8AC3E}">
        <p14:creationId xmlns:p14="http://schemas.microsoft.com/office/powerpoint/2010/main" val="37361125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2">
    <p:bg>
      <p:bgPr>
        <a:solidFill>
          <a:schemeClr val="bg1">
            <a:lumMod val="95000"/>
            <a:lumOff val="5000"/>
          </a:schemeClr>
        </a:solidFill>
        <a:effectLst/>
      </p:bgPr>
    </p:bg>
    <p:spTree>
      <p:nvGrpSpPr>
        <p:cNvPr id="1" name=""/>
        <p:cNvGrpSpPr/>
        <p:nvPr/>
      </p:nvGrpSpPr>
      <p:grpSpPr>
        <a:xfrm>
          <a:off x="0" y="0"/>
          <a:ext cx="0" cy="0"/>
          <a:chOff x="0" y="0"/>
          <a:chExt cx="0" cy="0"/>
        </a:xfrm>
      </p:grpSpPr>
      <p:sp>
        <p:nvSpPr>
          <p:cNvPr id="53" name="Picture Placeholder 52">
            <a:extLst>
              <a:ext uri="{FF2B5EF4-FFF2-40B4-BE49-F238E27FC236}">
                <a16:creationId xmlns:a16="http://schemas.microsoft.com/office/drawing/2014/main" id="{B9D612E0-0D0F-7E1F-BE7A-CCB9B34B703E}"/>
              </a:ext>
            </a:extLst>
          </p:cNvPr>
          <p:cNvSpPr>
            <a:spLocks noGrp="1"/>
          </p:cNvSpPr>
          <p:nvPr>
            <p:ph type="pic" sz="quarter" idx="47"/>
          </p:nvPr>
        </p:nvSpPr>
        <p:spPr>
          <a:xfrm>
            <a:off x="1764665" y="3643313"/>
            <a:ext cx="6604699" cy="8213407"/>
          </a:xfrm>
        </p:spPr>
        <p:txBody>
          <a:bodyPr anchor="ctr">
            <a:normAutofit/>
          </a:bodyPr>
          <a:lstStyle>
            <a:lvl1pPr marL="0" indent="0" algn="ctr">
              <a:buNone/>
              <a:defRPr sz="3200"/>
            </a:lvl1pPr>
          </a:lstStyle>
          <a:p>
            <a:endParaRPr lang="en-US" dirty="0"/>
          </a:p>
        </p:txBody>
      </p:sp>
      <p:sp>
        <p:nvSpPr>
          <p:cNvPr id="5" name="Title 4">
            <a:extLst>
              <a:ext uri="{FF2B5EF4-FFF2-40B4-BE49-F238E27FC236}">
                <a16:creationId xmlns:a16="http://schemas.microsoft.com/office/drawing/2014/main" id="{BB917EFA-38EE-661C-C443-F330E21C4828}"/>
              </a:ext>
            </a:extLst>
          </p:cNvPr>
          <p:cNvSpPr>
            <a:spLocks noGrp="1"/>
          </p:cNvSpPr>
          <p:nvPr>
            <p:ph type="title" hasCustomPrompt="1"/>
          </p:nvPr>
        </p:nvSpPr>
        <p:spPr>
          <a:xfrm>
            <a:off x="5295596" y="989012"/>
            <a:ext cx="6604699" cy="3249612"/>
          </a:xfrm>
          <a:noFill/>
        </p:spPr>
        <p:txBody>
          <a:bodyPr anchor="t"/>
          <a:lstStyle>
            <a:lvl1pPr>
              <a:defRPr cap="all" spc="-300" baseline="0">
                <a:solidFill>
                  <a:schemeClr val="accent2">
                    <a:lumMod val="60000"/>
                    <a:lumOff val="40000"/>
                  </a:schemeClr>
                </a:solidFill>
              </a:defRPr>
            </a:lvl1pPr>
          </a:lstStyle>
          <a:p>
            <a:r>
              <a:rPr lang="en-US" dirty="0"/>
              <a:t>Add title here</a:t>
            </a:r>
          </a:p>
        </p:txBody>
      </p:sp>
      <p:sp>
        <p:nvSpPr>
          <p:cNvPr id="18" name="Text Placeholder 6">
            <a:extLst>
              <a:ext uri="{FF2B5EF4-FFF2-40B4-BE49-F238E27FC236}">
                <a16:creationId xmlns:a16="http://schemas.microsoft.com/office/drawing/2014/main" id="{D3F66046-2F4D-00AD-9E29-ED3CFADBDEF4}"/>
              </a:ext>
            </a:extLst>
          </p:cNvPr>
          <p:cNvSpPr>
            <a:spLocks noGrp="1"/>
          </p:cNvSpPr>
          <p:nvPr>
            <p:ph type="body" sz="quarter" idx="18" hasCustomPrompt="1"/>
          </p:nvPr>
        </p:nvSpPr>
        <p:spPr>
          <a:xfrm>
            <a:off x="778450" y="989012"/>
            <a:ext cx="2663289" cy="1012044"/>
          </a:xfrm>
        </p:spPr>
        <p:txBody>
          <a:bodyPr lIns="91440" tIns="0">
            <a:noAutofit/>
          </a:bodyPr>
          <a:lstStyle>
            <a:lvl1pPr marL="0" indent="0">
              <a:lnSpc>
                <a:spcPct val="100000"/>
              </a:lnSpc>
              <a:spcBef>
                <a:spcPts val="0"/>
              </a:spcBef>
              <a:buNone/>
              <a:defRPr sz="2800" b="1" cap="all" baseline="0">
                <a:solidFill>
                  <a:schemeClr val="tx1"/>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subtitle</a:t>
            </a:r>
          </a:p>
        </p:txBody>
      </p:sp>
      <p:sp>
        <p:nvSpPr>
          <p:cNvPr id="19" name="Text Placeholder 6">
            <a:extLst>
              <a:ext uri="{FF2B5EF4-FFF2-40B4-BE49-F238E27FC236}">
                <a16:creationId xmlns:a16="http://schemas.microsoft.com/office/drawing/2014/main" id="{378A98B9-ECEC-56D2-24BC-C062C6D8ABA4}"/>
              </a:ext>
            </a:extLst>
          </p:cNvPr>
          <p:cNvSpPr>
            <a:spLocks noGrp="1"/>
          </p:cNvSpPr>
          <p:nvPr>
            <p:ph type="body" sz="quarter" idx="19" hasCustomPrompt="1"/>
          </p:nvPr>
        </p:nvSpPr>
        <p:spPr>
          <a:xfrm>
            <a:off x="788841" y="2041696"/>
            <a:ext cx="2652685" cy="1617177"/>
          </a:xfrm>
        </p:spPr>
        <p:txBody>
          <a:bodyPr lIns="91440" tIns="45720">
            <a:noAutofit/>
          </a:bodyPr>
          <a:lstStyle>
            <a:lvl1pPr marL="0" indent="0">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7" name="Text Placeholder 6">
            <a:extLst>
              <a:ext uri="{FF2B5EF4-FFF2-40B4-BE49-F238E27FC236}">
                <a16:creationId xmlns:a16="http://schemas.microsoft.com/office/drawing/2014/main" id="{E88557F4-8592-674C-DD0E-E15A55934F0E}"/>
              </a:ext>
            </a:extLst>
          </p:cNvPr>
          <p:cNvSpPr>
            <a:spLocks noGrp="1"/>
          </p:cNvSpPr>
          <p:nvPr>
            <p:ph type="body" sz="quarter" idx="10" hasCustomPrompt="1"/>
          </p:nvPr>
        </p:nvSpPr>
        <p:spPr>
          <a:xfrm>
            <a:off x="713508" y="4489017"/>
            <a:ext cx="1530928" cy="1060450"/>
          </a:xfrm>
        </p:spPr>
        <p:txBody>
          <a:bodyPr>
            <a:noAutofit/>
          </a:bodyPr>
          <a:lstStyle>
            <a:lvl1pPr marL="0" indent="0">
              <a:buNone/>
              <a:defRPr sz="8000">
                <a:solidFill>
                  <a:schemeClr val="accent2">
                    <a:lumMod val="60000"/>
                    <a:lumOff val="40000"/>
                  </a:schemeClr>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8" name="Text Placeholder 6">
            <a:extLst>
              <a:ext uri="{FF2B5EF4-FFF2-40B4-BE49-F238E27FC236}">
                <a16:creationId xmlns:a16="http://schemas.microsoft.com/office/drawing/2014/main" id="{14D95491-5138-76D8-9FA1-5512CEA5FFBA}"/>
              </a:ext>
            </a:extLst>
          </p:cNvPr>
          <p:cNvSpPr>
            <a:spLocks noGrp="1"/>
          </p:cNvSpPr>
          <p:nvPr>
            <p:ph type="body" sz="quarter" idx="11" hasCustomPrompt="1"/>
          </p:nvPr>
        </p:nvSpPr>
        <p:spPr>
          <a:xfrm>
            <a:off x="2179545" y="4489017"/>
            <a:ext cx="1100975" cy="1060450"/>
          </a:xfrm>
        </p:spPr>
        <p:txBody>
          <a:bodyPr lIns="0">
            <a:noAutofit/>
          </a:bodyPr>
          <a:lstStyle>
            <a:lvl1pPr marL="0" indent="0">
              <a:buNone/>
              <a:defRPr sz="8000">
                <a:solidFill>
                  <a:schemeClr val="tx1"/>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9" name="Text Placeholder 6">
            <a:extLst>
              <a:ext uri="{FF2B5EF4-FFF2-40B4-BE49-F238E27FC236}">
                <a16:creationId xmlns:a16="http://schemas.microsoft.com/office/drawing/2014/main" id="{B7FD3C59-76A1-34DE-1BA7-6096097DACFB}"/>
              </a:ext>
            </a:extLst>
          </p:cNvPr>
          <p:cNvSpPr>
            <a:spLocks noGrp="1"/>
          </p:cNvSpPr>
          <p:nvPr>
            <p:ph type="body" sz="quarter" idx="12" hasCustomPrompt="1"/>
          </p:nvPr>
        </p:nvSpPr>
        <p:spPr>
          <a:xfrm>
            <a:off x="720436" y="5683395"/>
            <a:ext cx="2549840" cy="493885"/>
          </a:xfrm>
        </p:spPr>
        <p:txBody>
          <a:bodyPr lIns="91440" tIns="0">
            <a:noAutofit/>
          </a:bodyPr>
          <a:lstStyle>
            <a:lvl1pPr marL="0" indent="0">
              <a:buNone/>
              <a:defRPr sz="2800" b="1" cap="all" baseline="0">
                <a:solidFill>
                  <a:schemeClr val="tx1"/>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Subtitle</a:t>
            </a:r>
          </a:p>
        </p:txBody>
      </p:sp>
      <p:sp>
        <p:nvSpPr>
          <p:cNvPr id="10" name="Text Placeholder 6">
            <a:extLst>
              <a:ext uri="{FF2B5EF4-FFF2-40B4-BE49-F238E27FC236}">
                <a16:creationId xmlns:a16="http://schemas.microsoft.com/office/drawing/2014/main" id="{D8CB2BD3-D74F-2FF2-A8FF-7656AED7F702}"/>
              </a:ext>
            </a:extLst>
          </p:cNvPr>
          <p:cNvSpPr>
            <a:spLocks noGrp="1"/>
          </p:cNvSpPr>
          <p:nvPr>
            <p:ph type="body" sz="quarter" idx="13" hasCustomPrompt="1"/>
          </p:nvPr>
        </p:nvSpPr>
        <p:spPr>
          <a:xfrm>
            <a:off x="730826" y="6375400"/>
            <a:ext cx="2217478" cy="1060450"/>
          </a:xfrm>
        </p:spPr>
        <p:txBody>
          <a:bodyPr lIns="91440" tIns="45720">
            <a:noAutofit/>
          </a:bodyPr>
          <a:lstStyle>
            <a:lvl1pPr marL="0" indent="0">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6" name="Text Placeholder 6">
            <a:extLst>
              <a:ext uri="{FF2B5EF4-FFF2-40B4-BE49-F238E27FC236}">
                <a16:creationId xmlns:a16="http://schemas.microsoft.com/office/drawing/2014/main" id="{C2633639-6B04-663B-B0EB-AC1CD6B221DC}"/>
              </a:ext>
            </a:extLst>
          </p:cNvPr>
          <p:cNvSpPr>
            <a:spLocks noGrp="1"/>
          </p:cNvSpPr>
          <p:nvPr>
            <p:ph type="body" sz="quarter" idx="51" hasCustomPrompt="1"/>
          </p:nvPr>
        </p:nvSpPr>
        <p:spPr>
          <a:xfrm>
            <a:off x="730681" y="8504898"/>
            <a:ext cx="2549840" cy="493885"/>
          </a:xfrm>
        </p:spPr>
        <p:txBody>
          <a:bodyPr lIns="91440" tIns="0">
            <a:noAutofit/>
          </a:bodyPr>
          <a:lstStyle>
            <a:lvl1pPr marL="0" indent="0">
              <a:buNone/>
              <a:defRPr sz="2800" b="1" cap="all" baseline="0">
                <a:solidFill>
                  <a:schemeClr val="accent2">
                    <a:lumMod val="20000"/>
                    <a:lumOff val="80000"/>
                  </a:schemeClr>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Subtitle</a:t>
            </a:r>
          </a:p>
        </p:txBody>
      </p:sp>
      <p:sp>
        <p:nvSpPr>
          <p:cNvPr id="11" name="Text Placeholder 6">
            <a:extLst>
              <a:ext uri="{FF2B5EF4-FFF2-40B4-BE49-F238E27FC236}">
                <a16:creationId xmlns:a16="http://schemas.microsoft.com/office/drawing/2014/main" id="{52F33CAD-4DD5-23C6-C40B-4F44450683A9}"/>
              </a:ext>
            </a:extLst>
          </p:cNvPr>
          <p:cNvSpPr>
            <a:spLocks noGrp="1"/>
          </p:cNvSpPr>
          <p:nvPr>
            <p:ph type="body" sz="quarter" idx="52" hasCustomPrompt="1"/>
          </p:nvPr>
        </p:nvSpPr>
        <p:spPr>
          <a:xfrm>
            <a:off x="741071" y="9196902"/>
            <a:ext cx="2217478" cy="1714937"/>
          </a:xfrm>
        </p:spPr>
        <p:txBody>
          <a:bodyPr lIns="91440" tIns="45720">
            <a:noAutofit/>
          </a:bodyPr>
          <a:lstStyle>
            <a:lvl1pPr marL="0" indent="0">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14" name="Text Placeholder 6">
            <a:extLst>
              <a:ext uri="{FF2B5EF4-FFF2-40B4-BE49-F238E27FC236}">
                <a16:creationId xmlns:a16="http://schemas.microsoft.com/office/drawing/2014/main" id="{F1A17D49-0F03-9548-F30B-4300CB30B289}"/>
              </a:ext>
            </a:extLst>
          </p:cNvPr>
          <p:cNvSpPr>
            <a:spLocks noGrp="1"/>
          </p:cNvSpPr>
          <p:nvPr>
            <p:ph type="body" sz="quarter" idx="14" hasCustomPrompt="1"/>
          </p:nvPr>
        </p:nvSpPr>
        <p:spPr>
          <a:xfrm>
            <a:off x="8812762" y="4585111"/>
            <a:ext cx="543561" cy="558800"/>
          </a:xfrm>
        </p:spPr>
        <p:txBody>
          <a:bodyPr anchor="ctr">
            <a:noAutofit/>
          </a:bodyPr>
          <a:lstStyle>
            <a:lvl1pPr marL="0" indent="0" algn="ctr">
              <a:buNone/>
              <a:defRPr sz="4000"/>
            </a:lvl1pPr>
            <a:lvl2pPr marL="609585" indent="0">
              <a:buNone/>
              <a:defRPr/>
            </a:lvl2pPr>
            <a:lvl3pPr marL="1219170" indent="0">
              <a:buNone/>
              <a:defRPr/>
            </a:lvl3pPr>
            <a:lvl4pPr marL="1828755" indent="0">
              <a:buNone/>
              <a:defRPr/>
            </a:lvl4pPr>
            <a:lvl5pPr marL="2438339" indent="0">
              <a:buNone/>
              <a:defRPr/>
            </a:lvl5pPr>
          </a:lstStyle>
          <a:p>
            <a:pPr lvl="0"/>
            <a:r>
              <a:rPr lang="en-US" dirty="0"/>
              <a:t>x</a:t>
            </a:r>
          </a:p>
        </p:txBody>
      </p:sp>
      <p:sp>
        <p:nvSpPr>
          <p:cNvPr id="15" name="Text Placeholder 6">
            <a:extLst>
              <a:ext uri="{FF2B5EF4-FFF2-40B4-BE49-F238E27FC236}">
                <a16:creationId xmlns:a16="http://schemas.microsoft.com/office/drawing/2014/main" id="{7F829835-78FD-02F8-9BE3-19E30D0209E9}"/>
              </a:ext>
            </a:extLst>
          </p:cNvPr>
          <p:cNvSpPr>
            <a:spLocks noGrp="1"/>
          </p:cNvSpPr>
          <p:nvPr>
            <p:ph type="body" sz="quarter" idx="15" hasCustomPrompt="1"/>
          </p:nvPr>
        </p:nvSpPr>
        <p:spPr>
          <a:xfrm>
            <a:off x="9406200" y="4585111"/>
            <a:ext cx="468283" cy="558800"/>
          </a:xfrm>
        </p:spPr>
        <p:txBody>
          <a:bodyPr lIns="0" rIns="0" anchor="ctr">
            <a:noAutofit/>
          </a:bodyPr>
          <a:lstStyle>
            <a:lvl1pPr marL="0" indent="0">
              <a:buNone/>
              <a:defRPr sz="2800" b="1" cap="all" baseline="0">
                <a:solidFill>
                  <a:schemeClr val="accent2">
                    <a:lumMod val="60000"/>
                    <a:lumOff val="40000"/>
                  </a:schemeClr>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x</a:t>
            </a:r>
          </a:p>
        </p:txBody>
      </p:sp>
      <p:sp>
        <p:nvSpPr>
          <p:cNvPr id="17" name="Text Placeholder 6">
            <a:extLst>
              <a:ext uri="{FF2B5EF4-FFF2-40B4-BE49-F238E27FC236}">
                <a16:creationId xmlns:a16="http://schemas.microsoft.com/office/drawing/2014/main" id="{3AF736BA-E5DC-9524-507D-7F80A17B39E9}"/>
              </a:ext>
            </a:extLst>
          </p:cNvPr>
          <p:cNvSpPr>
            <a:spLocks noGrp="1"/>
          </p:cNvSpPr>
          <p:nvPr>
            <p:ph type="body" sz="quarter" idx="17" hasCustomPrompt="1"/>
          </p:nvPr>
        </p:nvSpPr>
        <p:spPr>
          <a:xfrm>
            <a:off x="9949761" y="4585111"/>
            <a:ext cx="1723507" cy="558800"/>
          </a:xfrm>
        </p:spPr>
        <p:txBody>
          <a:bodyPr lIns="0" rIns="0" anchor="ctr">
            <a:noAutofit/>
          </a:bodyPr>
          <a:lstStyle>
            <a:lvl1pPr marL="0" indent="0" algn="l">
              <a:buNone/>
              <a:defRPr sz="4000"/>
            </a:lvl1pPr>
            <a:lvl2pPr marL="609585" indent="0">
              <a:buNone/>
              <a:defRPr/>
            </a:lvl2pPr>
            <a:lvl3pPr marL="1219170" indent="0">
              <a:buNone/>
              <a:defRPr/>
            </a:lvl3pPr>
            <a:lvl4pPr marL="1828755" indent="0">
              <a:buNone/>
              <a:defRPr/>
            </a:lvl4pPr>
            <a:lvl5pPr marL="2438339" indent="0">
              <a:buNone/>
              <a:defRPr/>
            </a:lvl5pPr>
          </a:lstStyle>
          <a:p>
            <a:pPr lvl="0"/>
            <a:r>
              <a:rPr lang="en-US" dirty="0"/>
              <a:t>x</a:t>
            </a:r>
          </a:p>
        </p:txBody>
      </p:sp>
      <p:sp>
        <p:nvSpPr>
          <p:cNvPr id="16" name="Text Placeholder 6">
            <a:extLst>
              <a:ext uri="{FF2B5EF4-FFF2-40B4-BE49-F238E27FC236}">
                <a16:creationId xmlns:a16="http://schemas.microsoft.com/office/drawing/2014/main" id="{0516CBC2-9B4E-88CA-5AD7-FC90E3FBCD49}"/>
              </a:ext>
            </a:extLst>
          </p:cNvPr>
          <p:cNvSpPr>
            <a:spLocks noGrp="1"/>
          </p:cNvSpPr>
          <p:nvPr>
            <p:ph type="body" sz="quarter" idx="16" hasCustomPrompt="1"/>
          </p:nvPr>
        </p:nvSpPr>
        <p:spPr>
          <a:xfrm>
            <a:off x="8817149" y="5241847"/>
            <a:ext cx="2856120" cy="1314303"/>
          </a:xfrm>
        </p:spPr>
        <p:txBody>
          <a:bodyPr lIns="91440" tIns="45720">
            <a:noAutofit/>
          </a:bodyPr>
          <a:lstStyle>
            <a:lvl1pPr marL="0" indent="0">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41" name="Text Placeholder 6">
            <a:extLst>
              <a:ext uri="{FF2B5EF4-FFF2-40B4-BE49-F238E27FC236}">
                <a16:creationId xmlns:a16="http://schemas.microsoft.com/office/drawing/2014/main" id="{FC82EC85-115D-2185-4886-D79D2C3568CC}"/>
              </a:ext>
            </a:extLst>
          </p:cNvPr>
          <p:cNvSpPr>
            <a:spLocks noGrp="1"/>
          </p:cNvSpPr>
          <p:nvPr>
            <p:ph type="body" sz="quarter" idx="41" hasCustomPrompt="1"/>
          </p:nvPr>
        </p:nvSpPr>
        <p:spPr>
          <a:xfrm>
            <a:off x="8863906" y="7007132"/>
            <a:ext cx="2327333" cy="493885"/>
          </a:xfrm>
        </p:spPr>
        <p:txBody>
          <a:bodyPr lIns="91440" tIns="0">
            <a:noAutofit/>
          </a:bodyPr>
          <a:lstStyle>
            <a:lvl1pPr marL="0" indent="0">
              <a:buNone/>
              <a:defRPr sz="2800" b="1" cap="all" baseline="0">
                <a:solidFill>
                  <a:schemeClr val="tx1"/>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Subtitle</a:t>
            </a:r>
          </a:p>
        </p:txBody>
      </p:sp>
      <p:sp>
        <p:nvSpPr>
          <p:cNvPr id="55" name="Text Placeholder 6">
            <a:extLst>
              <a:ext uri="{FF2B5EF4-FFF2-40B4-BE49-F238E27FC236}">
                <a16:creationId xmlns:a16="http://schemas.microsoft.com/office/drawing/2014/main" id="{36F86EBE-AD59-7D9B-4ABC-06F95BCDC929}"/>
              </a:ext>
            </a:extLst>
          </p:cNvPr>
          <p:cNvSpPr>
            <a:spLocks noGrp="1"/>
          </p:cNvSpPr>
          <p:nvPr>
            <p:ph type="body" sz="quarter" idx="61" hasCustomPrompt="1"/>
          </p:nvPr>
        </p:nvSpPr>
        <p:spPr>
          <a:xfrm>
            <a:off x="8863906" y="7708747"/>
            <a:ext cx="2856120" cy="1002632"/>
          </a:xfrm>
        </p:spPr>
        <p:txBody>
          <a:bodyPr lIns="91440" tIns="45720">
            <a:noAutofit/>
          </a:bodyPr>
          <a:lstStyle>
            <a:lvl1pPr marL="0" indent="0">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43" name="Chart Placeholder 42">
            <a:extLst>
              <a:ext uri="{FF2B5EF4-FFF2-40B4-BE49-F238E27FC236}">
                <a16:creationId xmlns:a16="http://schemas.microsoft.com/office/drawing/2014/main" id="{EDE0BF3C-5918-AE2F-0C10-2B4D8C8129CC}"/>
              </a:ext>
            </a:extLst>
          </p:cNvPr>
          <p:cNvSpPr>
            <a:spLocks noGrp="1"/>
          </p:cNvSpPr>
          <p:nvPr>
            <p:ph type="chart" sz="quarter" idx="42"/>
          </p:nvPr>
        </p:nvSpPr>
        <p:spPr>
          <a:xfrm>
            <a:off x="8783074" y="8765156"/>
            <a:ext cx="3017520" cy="3091560"/>
          </a:xfrm>
        </p:spPr>
        <p:txBody>
          <a:bodyPr anchor="ctr">
            <a:normAutofit/>
          </a:bodyPr>
          <a:lstStyle>
            <a:lvl1pPr marL="0" indent="0" algn="ctr">
              <a:buNone/>
              <a:defRPr sz="2000"/>
            </a:lvl1pPr>
          </a:lstStyle>
          <a:p>
            <a:endParaRPr lang="en-US" dirty="0"/>
          </a:p>
        </p:txBody>
      </p:sp>
      <p:sp>
        <p:nvSpPr>
          <p:cNvPr id="59" name="Text Placeholder 6">
            <a:extLst>
              <a:ext uri="{FF2B5EF4-FFF2-40B4-BE49-F238E27FC236}">
                <a16:creationId xmlns:a16="http://schemas.microsoft.com/office/drawing/2014/main" id="{2D89098C-5F98-5734-57DC-837727635FC5}"/>
              </a:ext>
            </a:extLst>
          </p:cNvPr>
          <p:cNvSpPr>
            <a:spLocks noGrp="1"/>
          </p:cNvSpPr>
          <p:nvPr>
            <p:ph type="body" sz="quarter" idx="48" hasCustomPrompt="1"/>
          </p:nvPr>
        </p:nvSpPr>
        <p:spPr>
          <a:xfrm>
            <a:off x="9420521" y="8930684"/>
            <a:ext cx="955387" cy="537123"/>
          </a:xfrm>
          <a:solidFill>
            <a:schemeClr val="accent2"/>
          </a:solidFill>
        </p:spPr>
        <p:txBody>
          <a:bodyPr lIns="91440" tIns="45720" anchor="ctr">
            <a:noAutofit/>
          </a:bodyPr>
          <a:lstStyle>
            <a:lvl1pPr marL="0" indent="0" algn="ctr">
              <a:lnSpc>
                <a:spcPct val="100000"/>
              </a:lnSpc>
              <a:spcBef>
                <a:spcPts val="0"/>
              </a:spcBef>
              <a:buNone/>
              <a:defRPr sz="1800" b="1"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60" name="Text Placeholder 6">
            <a:extLst>
              <a:ext uri="{FF2B5EF4-FFF2-40B4-BE49-F238E27FC236}">
                <a16:creationId xmlns:a16="http://schemas.microsoft.com/office/drawing/2014/main" id="{D838F2ED-6C70-3070-55A0-E8694DAAA343}"/>
              </a:ext>
            </a:extLst>
          </p:cNvPr>
          <p:cNvSpPr>
            <a:spLocks noGrp="1"/>
          </p:cNvSpPr>
          <p:nvPr>
            <p:ph type="body" sz="quarter" idx="49" hasCustomPrompt="1"/>
          </p:nvPr>
        </p:nvSpPr>
        <p:spPr>
          <a:xfrm>
            <a:off x="8883069" y="11133895"/>
            <a:ext cx="617249" cy="187569"/>
          </a:xfrm>
          <a:noFill/>
        </p:spPr>
        <p:txBody>
          <a:bodyPr lIns="91440" tIns="45720" anchor="ctr">
            <a:noAutofit/>
          </a:bodyPr>
          <a:lstStyle>
            <a:lvl1pPr marL="0" indent="0" algn="ctr">
              <a:lnSpc>
                <a:spcPct val="100000"/>
              </a:lnSpc>
              <a:spcBef>
                <a:spcPts val="0"/>
              </a:spcBef>
              <a:buNone/>
              <a:defRPr sz="1000" b="0" cap="all"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Text </a:t>
            </a:r>
          </a:p>
        </p:txBody>
      </p:sp>
      <p:sp>
        <p:nvSpPr>
          <p:cNvPr id="61" name="Text Placeholder 6">
            <a:extLst>
              <a:ext uri="{FF2B5EF4-FFF2-40B4-BE49-F238E27FC236}">
                <a16:creationId xmlns:a16="http://schemas.microsoft.com/office/drawing/2014/main" id="{C74FDA1F-8A68-67E7-E451-E14A3BBC5EEA}"/>
              </a:ext>
            </a:extLst>
          </p:cNvPr>
          <p:cNvSpPr>
            <a:spLocks noGrp="1"/>
          </p:cNvSpPr>
          <p:nvPr>
            <p:ph type="body" sz="quarter" idx="50" hasCustomPrompt="1"/>
          </p:nvPr>
        </p:nvSpPr>
        <p:spPr>
          <a:xfrm>
            <a:off x="10952626" y="11132653"/>
            <a:ext cx="617249" cy="187569"/>
          </a:xfrm>
          <a:noFill/>
        </p:spPr>
        <p:txBody>
          <a:bodyPr lIns="91440" tIns="45720" anchor="ctr">
            <a:noAutofit/>
          </a:bodyPr>
          <a:lstStyle>
            <a:lvl1pPr marL="0" indent="0" algn="ctr">
              <a:lnSpc>
                <a:spcPct val="100000"/>
              </a:lnSpc>
              <a:spcBef>
                <a:spcPts val="0"/>
              </a:spcBef>
              <a:buNone/>
              <a:defRPr sz="1000" b="0" cap="all"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Text </a:t>
            </a:r>
          </a:p>
        </p:txBody>
      </p:sp>
      <p:sp>
        <p:nvSpPr>
          <p:cNvPr id="20" name="Text Placeholder 6">
            <a:extLst>
              <a:ext uri="{FF2B5EF4-FFF2-40B4-BE49-F238E27FC236}">
                <a16:creationId xmlns:a16="http://schemas.microsoft.com/office/drawing/2014/main" id="{B5043612-A93C-AF12-28A5-00C69864339A}"/>
              </a:ext>
            </a:extLst>
          </p:cNvPr>
          <p:cNvSpPr>
            <a:spLocks noGrp="1"/>
          </p:cNvSpPr>
          <p:nvPr>
            <p:ph type="body" sz="quarter" idx="20" hasCustomPrompt="1"/>
          </p:nvPr>
        </p:nvSpPr>
        <p:spPr>
          <a:xfrm>
            <a:off x="495992" y="12167205"/>
            <a:ext cx="1530927" cy="913595"/>
          </a:xfrm>
        </p:spPr>
        <p:txBody>
          <a:bodyPr rIns="0" anchor="ctr">
            <a:noAutofit/>
          </a:bodyPr>
          <a:lstStyle>
            <a:lvl1pPr marL="0" indent="0" algn="r">
              <a:buNone/>
              <a:defRPr sz="8000">
                <a:solidFill>
                  <a:schemeClr val="accent2">
                    <a:lumMod val="60000"/>
                    <a:lumOff val="40000"/>
                  </a:schemeClr>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xx</a:t>
            </a:r>
          </a:p>
        </p:txBody>
      </p:sp>
      <p:sp>
        <p:nvSpPr>
          <p:cNvPr id="21" name="Text Placeholder 6">
            <a:extLst>
              <a:ext uri="{FF2B5EF4-FFF2-40B4-BE49-F238E27FC236}">
                <a16:creationId xmlns:a16="http://schemas.microsoft.com/office/drawing/2014/main" id="{82E33DC3-0669-E39A-50F4-0C5E8BD45F16}"/>
              </a:ext>
            </a:extLst>
          </p:cNvPr>
          <p:cNvSpPr>
            <a:spLocks noGrp="1"/>
          </p:cNvSpPr>
          <p:nvPr>
            <p:ph type="body" sz="quarter" idx="21" hasCustomPrompt="1"/>
          </p:nvPr>
        </p:nvSpPr>
        <p:spPr>
          <a:xfrm>
            <a:off x="2114261" y="12151965"/>
            <a:ext cx="834043" cy="913595"/>
          </a:xfrm>
        </p:spPr>
        <p:txBody>
          <a:bodyPr lIns="0" rIns="0" anchor="ctr">
            <a:noAutofit/>
          </a:bodyPr>
          <a:lstStyle>
            <a:lvl1pPr marL="0" indent="0">
              <a:buNone/>
              <a:defRPr sz="8000" b="1" cap="all" baseline="0">
                <a:solidFill>
                  <a:schemeClr val="accent2">
                    <a:lumMod val="20000"/>
                    <a:lumOff val="80000"/>
                  </a:schemeClr>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22" name="Text Placeholder 6">
            <a:extLst>
              <a:ext uri="{FF2B5EF4-FFF2-40B4-BE49-F238E27FC236}">
                <a16:creationId xmlns:a16="http://schemas.microsoft.com/office/drawing/2014/main" id="{909B375B-1A11-1BF4-38A7-7E80AF12694F}"/>
              </a:ext>
            </a:extLst>
          </p:cNvPr>
          <p:cNvSpPr>
            <a:spLocks noGrp="1"/>
          </p:cNvSpPr>
          <p:nvPr>
            <p:ph type="body" sz="quarter" idx="22" hasCustomPrompt="1"/>
          </p:nvPr>
        </p:nvSpPr>
        <p:spPr>
          <a:xfrm>
            <a:off x="808930" y="13167160"/>
            <a:ext cx="1910774" cy="656737"/>
          </a:xfrm>
        </p:spPr>
        <p:txBody>
          <a:bodyPr lIns="91440" tIns="0">
            <a:noAutofit/>
          </a:bodyPr>
          <a:lstStyle>
            <a:lvl1pPr marL="0" indent="0" algn="l">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23" name="Text Placeholder 6">
            <a:extLst>
              <a:ext uri="{FF2B5EF4-FFF2-40B4-BE49-F238E27FC236}">
                <a16:creationId xmlns:a16="http://schemas.microsoft.com/office/drawing/2014/main" id="{6E1F6DF0-7BEA-8B6C-9E21-D0792344EDA9}"/>
              </a:ext>
            </a:extLst>
          </p:cNvPr>
          <p:cNvSpPr>
            <a:spLocks noGrp="1"/>
          </p:cNvSpPr>
          <p:nvPr>
            <p:ph type="body" sz="quarter" idx="23" hasCustomPrompt="1"/>
          </p:nvPr>
        </p:nvSpPr>
        <p:spPr>
          <a:xfrm>
            <a:off x="808930" y="13900097"/>
            <a:ext cx="1910774" cy="277983"/>
          </a:xfrm>
        </p:spPr>
        <p:txBody>
          <a:bodyPr lIns="91440" tIns="0">
            <a:noAutofit/>
          </a:bodyPr>
          <a:lstStyle>
            <a:lvl1pPr marL="0" indent="0" algn="l">
              <a:lnSpc>
                <a:spcPct val="100000"/>
              </a:lnSpc>
              <a:spcBef>
                <a:spcPts val="0"/>
              </a:spcBef>
              <a:buNone/>
              <a:defRPr sz="1200" b="0" cap="all" baseline="0">
                <a:solidFill>
                  <a:schemeClr val="tx1"/>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12" name="Text Placeholder 6">
            <a:extLst>
              <a:ext uri="{FF2B5EF4-FFF2-40B4-BE49-F238E27FC236}">
                <a16:creationId xmlns:a16="http://schemas.microsoft.com/office/drawing/2014/main" id="{EAFEEA82-60F7-EDCD-5759-954EB775D8FA}"/>
              </a:ext>
            </a:extLst>
          </p:cNvPr>
          <p:cNvSpPr>
            <a:spLocks noGrp="1"/>
          </p:cNvSpPr>
          <p:nvPr>
            <p:ph type="body" sz="quarter" idx="53" hasCustomPrompt="1"/>
          </p:nvPr>
        </p:nvSpPr>
        <p:spPr>
          <a:xfrm>
            <a:off x="3688482" y="12167205"/>
            <a:ext cx="1530927" cy="913595"/>
          </a:xfrm>
        </p:spPr>
        <p:txBody>
          <a:bodyPr rIns="0" anchor="ctr">
            <a:noAutofit/>
          </a:bodyPr>
          <a:lstStyle>
            <a:lvl1pPr marL="0" indent="0" algn="r">
              <a:buNone/>
              <a:defRPr sz="8000">
                <a:solidFill>
                  <a:schemeClr val="accent2">
                    <a:lumMod val="60000"/>
                    <a:lumOff val="40000"/>
                  </a:schemeClr>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xx</a:t>
            </a:r>
          </a:p>
        </p:txBody>
      </p:sp>
      <p:sp>
        <p:nvSpPr>
          <p:cNvPr id="13" name="Text Placeholder 6">
            <a:extLst>
              <a:ext uri="{FF2B5EF4-FFF2-40B4-BE49-F238E27FC236}">
                <a16:creationId xmlns:a16="http://schemas.microsoft.com/office/drawing/2014/main" id="{8D7FD6C1-1315-D234-34F5-BB6F402451C0}"/>
              </a:ext>
            </a:extLst>
          </p:cNvPr>
          <p:cNvSpPr>
            <a:spLocks noGrp="1"/>
          </p:cNvSpPr>
          <p:nvPr>
            <p:ph type="body" sz="quarter" idx="54" hasCustomPrompt="1"/>
          </p:nvPr>
        </p:nvSpPr>
        <p:spPr>
          <a:xfrm>
            <a:off x="5306751" y="12151965"/>
            <a:ext cx="834043" cy="913595"/>
          </a:xfrm>
        </p:spPr>
        <p:txBody>
          <a:bodyPr lIns="0" rIns="0" anchor="ctr">
            <a:noAutofit/>
          </a:bodyPr>
          <a:lstStyle>
            <a:lvl1pPr marL="0" indent="0">
              <a:buNone/>
              <a:defRPr sz="8000" b="1" cap="all" baseline="0">
                <a:solidFill>
                  <a:schemeClr val="accent2">
                    <a:lumMod val="20000"/>
                    <a:lumOff val="80000"/>
                  </a:schemeClr>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42" name="Text Placeholder 6">
            <a:extLst>
              <a:ext uri="{FF2B5EF4-FFF2-40B4-BE49-F238E27FC236}">
                <a16:creationId xmlns:a16="http://schemas.microsoft.com/office/drawing/2014/main" id="{172DB8D6-A77C-0FEA-5239-A3366C71D74D}"/>
              </a:ext>
            </a:extLst>
          </p:cNvPr>
          <p:cNvSpPr>
            <a:spLocks noGrp="1"/>
          </p:cNvSpPr>
          <p:nvPr>
            <p:ph type="body" sz="quarter" idx="55" hasCustomPrompt="1"/>
          </p:nvPr>
        </p:nvSpPr>
        <p:spPr>
          <a:xfrm>
            <a:off x="4001420" y="13167160"/>
            <a:ext cx="1910774" cy="656737"/>
          </a:xfrm>
        </p:spPr>
        <p:txBody>
          <a:bodyPr lIns="91440" tIns="0">
            <a:noAutofit/>
          </a:bodyPr>
          <a:lstStyle>
            <a:lvl1pPr marL="0" indent="0" algn="l">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45" name="Text Placeholder 6">
            <a:extLst>
              <a:ext uri="{FF2B5EF4-FFF2-40B4-BE49-F238E27FC236}">
                <a16:creationId xmlns:a16="http://schemas.microsoft.com/office/drawing/2014/main" id="{7F7D0F12-65D5-D2DC-B2DD-E9AFAE356681}"/>
              </a:ext>
            </a:extLst>
          </p:cNvPr>
          <p:cNvSpPr>
            <a:spLocks noGrp="1"/>
          </p:cNvSpPr>
          <p:nvPr>
            <p:ph type="body" sz="quarter" idx="56" hasCustomPrompt="1"/>
          </p:nvPr>
        </p:nvSpPr>
        <p:spPr>
          <a:xfrm>
            <a:off x="4001420" y="13900097"/>
            <a:ext cx="1910774" cy="277983"/>
          </a:xfrm>
        </p:spPr>
        <p:txBody>
          <a:bodyPr lIns="91440" tIns="0">
            <a:noAutofit/>
          </a:bodyPr>
          <a:lstStyle>
            <a:lvl1pPr marL="0" indent="0" algn="l">
              <a:lnSpc>
                <a:spcPct val="100000"/>
              </a:lnSpc>
              <a:spcBef>
                <a:spcPts val="0"/>
              </a:spcBef>
              <a:buNone/>
              <a:defRPr sz="1200" b="0" cap="all" baseline="0">
                <a:solidFill>
                  <a:schemeClr val="tx1"/>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47" name="Text Placeholder 6">
            <a:extLst>
              <a:ext uri="{FF2B5EF4-FFF2-40B4-BE49-F238E27FC236}">
                <a16:creationId xmlns:a16="http://schemas.microsoft.com/office/drawing/2014/main" id="{44D97E93-C62F-4CEB-BE2D-89CB25E26D18}"/>
              </a:ext>
            </a:extLst>
          </p:cNvPr>
          <p:cNvSpPr>
            <a:spLocks noGrp="1"/>
          </p:cNvSpPr>
          <p:nvPr>
            <p:ph type="body" sz="quarter" idx="57" hasCustomPrompt="1"/>
          </p:nvPr>
        </p:nvSpPr>
        <p:spPr>
          <a:xfrm>
            <a:off x="6751095" y="12167205"/>
            <a:ext cx="1530927" cy="913595"/>
          </a:xfrm>
        </p:spPr>
        <p:txBody>
          <a:bodyPr rIns="0" anchor="ctr">
            <a:noAutofit/>
          </a:bodyPr>
          <a:lstStyle>
            <a:lvl1pPr marL="0" indent="0" algn="r">
              <a:buNone/>
              <a:defRPr sz="8000">
                <a:solidFill>
                  <a:schemeClr val="accent2">
                    <a:lumMod val="60000"/>
                    <a:lumOff val="40000"/>
                  </a:schemeClr>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xx</a:t>
            </a:r>
          </a:p>
        </p:txBody>
      </p:sp>
      <p:sp>
        <p:nvSpPr>
          <p:cNvPr id="51" name="Text Placeholder 6">
            <a:extLst>
              <a:ext uri="{FF2B5EF4-FFF2-40B4-BE49-F238E27FC236}">
                <a16:creationId xmlns:a16="http://schemas.microsoft.com/office/drawing/2014/main" id="{D0F02415-03EF-1E01-B19B-4F97D0839468}"/>
              </a:ext>
            </a:extLst>
          </p:cNvPr>
          <p:cNvSpPr>
            <a:spLocks noGrp="1"/>
          </p:cNvSpPr>
          <p:nvPr>
            <p:ph type="body" sz="quarter" idx="58" hasCustomPrompt="1"/>
          </p:nvPr>
        </p:nvSpPr>
        <p:spPr>
          <a:xfrm>
            <a:off x="8369364" y="12151965"/>
            <a:ext cx="834043" cy="913595"/>
          </a:xfrm>
        </p:spPr>
        <p:txBody>
          <a:bodyPr lIns="0" rIns="0" anchor="ctr">
            <a:noAutofit/>
          </a:bodyPr>
          <a:lstStyle>
            <a:lvl1pPr marL="0" indent="0">
              <a:buNone/>
              <a:defRPr sz="8000" b="1" cap="all" baseline="0">
                <a:solidFill>
                  <a:schemeClr val="accent2">
                    <a:lumMod val="20000"/>
                    <a:lumOff val="80000"/>
                  </a:schemeClr>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52" name="Text Placeholder 6">
            <a:extLst>
              <a:ext uri="{FF2B5EF4-FFF2-40B4-BE49-F238E27FC236}">
                <a16:creationId xmlns:a16="http://schemas.microsoft.com/office/drawing/2014/main" id="{F517DBDB-BB07-3850-F383-ADF60C57E9D6}"/>
              </a:ext>
            </a:extLst>
          </p:cNvPr>
          <p:cNvSpPr>
            <a:spLocks noGrp="1"/>
          </p:cNvSpPr>
          <p:nvPr>
            <p:ph type="body" sz="quarter" idx="59" hasCustomPrompt="1"/>
          </p:nvPr>
        </p:nvSpPr>
        <p:spPr>
          <a:xfrm>
            <a:off x="7064033" y="13167160"/>
            <a:ext cx="1910774" cy="656737"/>
          </a:xfrm>
        </p:spPr>
        <p:txBody>
          <a:bodyPr lIns="91440" tIns="0">
            <a:noAutofit/>
          </a:bodyPr>
          <a:lstStyle>
            <a:lvl1pPr marL="0" indent="0" algn="l">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54" name="Text Placeholder 6">
            <a:extLst>
              <a:ext uri="{FF2B5EF4-FFF2-40B4-BE49-F238E27FC236}">
                <a16:creationId xmlns:a16="http://schemas.microsoft.com/office/drawing/2014/main" id="{6E071A5A-9CE8-ACCC-F2EA-1B86ECB4738B}"/>
              </a:ext>
            </a:extLst>
          </p:cNvPr>
          <p:cNvSpPr>
            <a:spLocks noGrp="1"/>
          </p:cNvSpPr>
          <p:nvPr>
            <p:ph type="body" sz="quarter" idx="60" hasCustomPrompt="1"/>
          </p:nvPr>
        </p:nvSpPr>
        <p:spPr>
          <a:xfrm>
            <a:off x="7064033" y="13900097"/>
            <a:ext cx="1910774" cy="277983"/>
          </a:xfrm>
        </p:spPr>
        <p:txBody>
          <a:bodyPr lIns="91440" tIns="0">
            <a:noAutofit/>
          </a:bodyPr>
          <a:lstStyle>
            <a:lvl1pPr marL="0" indent="0" algn="l">
              <a:lnSpc>
                <a:spcPct val="100000"/>
              </a:lnSpc>
              <a:spcBef>
                <a:spcPts val="0"/>
              </a:spcBef>
              <a:buNone/>
              <a:defRPr sz="1200" b="0" cap="all" baseline="0">
                <a:solidFill>
                  <a:schemeClr val="tx1"/>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cxnSp>
        <p:nvCxnSpPr>
          <p:cNvPr id="44" name="Straight Connector 43">
            <a:extLst>
              <a:ext uri="{FF2B5EF4-FFF2-40B4-BE49-F238E27FC236}">
                <a16:creationId xmlns:a16="http://schemas.microsoft.com/office/drawing/2014/main" id="{DAD92373-F187-1A7D-70CC-72294BC5EB48}"/>
              </a:ext>
              <a:ext uri="{C183D7F6-B498-43B3-948B-1728B52AA6E4}">
                <adec:decorative xmlns:adec="http://schemas.microsoft.com/office/drawing/2017/decorative" val="1"/>
              </a:ext>
            </a:extLst>
          </p:cNvPr>
          <p:cNvCxnSpPr>
            <a:cxnSpLocks/>
          </p:cNvCxnSpPr>
          <p:nvPr userDrawn="1"/>
        </p:nvCxnSpPr>
        <p:spPr>
          <a:xfrm>
            <a:off x="708688" y="14618784"/>
            <a:ext cx="10774624" cy="0"/>
          </a:xfrm>
          <a:prstGeom prst="line">
            <a:avLst/>
          </a:prstGeom>
          <a:ln w="15875">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6" name="Picture Placeholder 45">
            <a:extLst>
              <a:ext uri="{FF2B5EF4-FFF2-40B4-BE49-F238E27FC236}">
                <a16:creationId xmlns:a16="http://schemas.microsoft.com/office/drawing/2014/main" id="{B03DFE82-5714-F2EC-3724-F65A04564D0D}"/>
              </a:ext>
            </a:extLst>
          </p:cNvPr>
          <p:cNvSpPr>
            <a:spLocks noGrp="1"/>
          </p:cNvSpPr>
          <p:nvPr>
            <p:ph type="pic" sz="quarter" idx="43"/>
          </p:nvPr>
        </p:nvSpPr>
        <p:spPr>
          <a:xfrm>
            <a:off x="708024" y="14967350"/>
            <a:ext cx="2011680" cy="665163"/>
          </a:xfrm>
        </p:spPr>
        <p:txBody>
          <a:bodyPr>
            <a:normAutofit/>
          </a:bodyPr>
          <a:lstStyle>
            <a:lvl1pPr marL="0" indent="0" algn="ctr">
              <a:buNone/>
              <a:defRPr sz="1800"/>
            </a:lvl1pPr>
          </a:lstStyle>
          <a:p>
            <a:endParaRPr lang="en-US" dirty="0"/>
          </a:p>
        </p:txBody>
      </p:sp>
      <p:sp>
        <p:nvSpPr>
          <p:cNvPr id="48" name="Text Placeholder 47">
            <a:extLst>
              <a:ext uri="{FF2B5EF4-FFF2-40B4-BE49-F238E27FC236}">
                <a16:creationId xmlns:a16="http://schemas.microsoft.com/office/drawing/2014/main" id="{CCAB8F3F-34B4-D958-12EF-D9AF76194F27}"/>
              </a:ext>
            </a:extLst>
          </p:cNvPr>
          <p:cNvSpPr>
            <a:spLocks noGrp="1"/>
          </p:cNvSpPr>
          <p:nvPr>
            <p:ph type="body" sz="quarter" idx="44" hasCustomPrompt="1"/>
          </p:nvPr>
        </p:nvSpPr>
        <p:spPr>
          <a:xfrm>
            <a:off x="3241675" y="15058790"/>
            <a:ext cx="2011363" cy="665161"/>
          </a:xfrm>
        </p:spPr>
        <p:txBody>
          <a:bodyPr>
            <a:noAutofit/>
          </a:bodyPr>
          <a:lstStyle>
            <a:lvl1pPr marL="0" indent="0">
              <a:lnSpc>
                <a:spcPct val="100000"/>
              </a:lnSpc>
              <a:spcBef>
                <a:spcPts val="0"/>
              </a:spcBef>
              <a:buNone/>
              <a:defRPr sz="750" b="1"/>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49" name="Text Placeholder 47">
            <a:extLst>
              <a:ext uri="{FF2B5EF4-FFF2-40B4-BE49-F238E27FC236}">
                <a16:creationId xmlns:a16="http://schemas.microsoft.com/office/drawing/2014/main" id="{85A601E4-9B45-AAED-CC93-1D95D84E9837}"/>
              </a:ext>
            </a:extLst>
          </p:cNvPr>
          <p:cNvSpPr>
            <a:spLocks noGrp="1"/>
          </p:cNvSpPr>
          <p:nvPr>
            <p:ph type="body" sz="quarter" idx="45" hasCustomPrompt="1"/>
          </p:nvPr>
        </p:nvSpPr>
        <p:spPr>
          <a:xfrm>
            <a:off x="5327002" y="15064590"/>
            <a:ext cx="4081158" cy="665161"/>
          </a:xfrm>
        </p:spPr>
        <p:txBody>
          <a:bodyPr numCol="2" spcCol="182880">
            <a:noAutofit/>
          </a:bodyPr>
          <a:lstStyle>
            <a:lvl1pPr marL="0" indent="0">
              <a:lnSpc>
                <a:spcPct val="100000"/>
              </a:lnSpc>
              <a:spcBef>
                <a:spcPts val="0"/>
              </a:spcBef>
              <a:buNone/>
              <a:defRPr sz="750" b="0"/>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50" name="Text Placeholder 47">
            <a:extLst>
              <a:ext uri="{FF2B5EF4-FFF2-40B4-BE49-F238E27FC236}">
                <a16:creationId xmlns:a16="http://schemas.microsoft.com/office/drawing/2014/main" id="{9FD6833B-A36E-3D73-7CB8-DF409BE7E8FD}"/>
              </a:ext>
            </a:extLst>
          </p:cNvPr>
          <p:cNvSpPr>
            <a:spLocks noGrp="1"/>
          </p:cNvSpPr>
          <p:nvPr>
            <p:ph type="body" sz="quarter" idx="46" hasCustomPrompt="1"/>
          </p:nvPr>
        </p:nvSpPr>
        <p:spPr>
          <a:xfrm>
            <a:off x="9763391" y="15058791"/>
            <a:ext cx="1829170" cy="792480"/>
          </a:xfrm>
        </p:spPr>
        <p:txBody>
          <a:bodyPr tIns="0">
            <a:noAutofit/>
          </a:bodyPr>
          <a:lstStyle>
            <a:lvl1pPr marL="0" indent="0">
              <a:lnSpc>
                <a:spcPct val="120000"/>
              </a:lnSpc>
              <a:spcBef>
                <a:spcPts val="0"/>
              </a:spcBef>
              <a:buNone/>
              <a:defRPr sz="1200" b="0"/>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Tree>
    <p:extLst>
      <p:ext uri="{BB962C8B-B14F-4D97-AF65-F5344CB8AC3E}">
        <p14:creationId xmlns:p14="http://schemas.microsoft.com/office/powerpoint/2010/main" val="23671558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3">
    <p:bg>
      <p:bgPr>
        <a:solidFill>
          <a:schemeClr val="bg1">
            <a:lumMod val="95000"/>
            <a:lumOff val="5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917EFA-38EE-661C-C443-F330E21C4828}"/>
              </a:ext>
            </a:extLst>
          </p:cNvPr>
          <p:cNvSpPr>
            <a:spLocks noGrp="1"/>
          </p:cNvSpPr>
          <p:nvPr>
            <p:ph type="title" hasCustomPrompt="1"/>
          </p:nvPr>
        </p:nvSpPr>
        <p:spPr>
          <a:xfrm>
            <a:off x="713508" y="989880"/>
            <a:ext cx="7058892" cy="2852586"/>
          </a:xfrm>
          <a:noFill/>
        </p:spPr>
        <p:txBody>
          <a:bodyPr anchor="t"/>
          <a:lstStyle>
            <a:lvl1pPr>
              <a:defRPr cap="all" spc="-300" baseline="0">
                <a:solidFill>
                  <a:schemeClr val="accent2">
                    <a:lumMod val="60000"/>
                    <a:lumOff val="40000"/>
                  </a:schemeClr>
                </a:solidFill>
              </a:defRPr>
            </a:lvl1pPr>
          </a:lstStyle>
          <a:p>
            <a:r>
              <a:rPr lang="en-US" dirty="0"/>
              <a:t>Add title here</a:t>
            </a:r>
          </a:p>
        </p:txBody>
      </p:sp>
      <p:sp>
        <p:nvSpPr>
          <p:cNvPr id="7" name="Text Placeholder 6">
            <a:extLst>
              <a:ext uri="{FF2B5EF4-FFF2-40B4-BE49-F238E27FC236}">
                <a16:creationId xmlns:a16="http://schemas.microsoft.com/office/drawing/2014/main" id="{E88557F4-8592-674C-DD0E-E15A55934F0E}"/>
              </a:ext>
            </a:extLst>
          </p:cNvPr>
          <p:cNvSpPr>
            <a:spLocks noGrp="1"/>
          </p:cNvSpPr>
          <p:nvPr>
            <p:ph type="body" sz="quarter" idx="10" hasCustomPrompt="1"/>
          </p:nvPr>
        </p:nvSpPr>
        <p:spPr>
          <a:xfrm>
            <a:off x="8976507" y="1663752"/>
            <a:ext cx="1475432" cy="1060450"/>
          </a:xfrm>
        </p:spPr>
        <p:txBody>
          <a:bodyPr>
            <a:noAutofit/>
          </a:bodyPr>
          <a:lstStyle>
            <a:lvl1pPr marL="0" indent="0">
              <a:buNone/>
              <a:defRPr sz="8000">
                <a:solidFill>
                  <a:schemeClr val="accent2">
                    <a:lumMod val="60000"/>
                    <a:lumOff val="40000"/>
                  </a:schemeClr>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8" name="Text Placeholder 6">
            <a:extLst>
              <a:ext uri="{FF2B5EF4-FFF2-40B4-BE49-F238E27FC236}">
                <a16:creationId xmlns:a16="http://schemas.microsoft.com/office/drawing/2014/main" id="{14D95491-5138-76D8-9FA1-5512CEA5FFBA}"/>
              </a:ext>
            </a:extLst>
          </p:cNvPr>
          <p:cNvSpPr>
            <a:spLocks noGrp="1"/>
          </p:cNvSpPr>
          <p:nvPr>
            <p:ph type="body" sz="quarter" idx="11" hasCustomPrompt="1"/>
          </p:nvPr>
        </p:nvSpPr>
        <p:spPr>
          <a:xfrm>
            <a:off x="10500419" y="1663752"/>
            <a:ext cx="1218100" cy="1060450"/>
          </a:xfrm>
        </p:spPr>
        <p:txBody>
          <a:bodyPr lIns="0">
            <a:noAutofit/>
          </a:bodyPr>
          <a:lstStyle>
            <a:lvl1pPr marL="0" indent="0">
              <a:buNone/>
              <a:defRPr sz="8000">
                <a:solidFill>
                  <a:schemeClr val="tx1"/>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9" name="Text Placeholder 6">
            <a:extLst>
              <a:ext uri="{FF2B5EF4-FFF2-40B4-BE49-F238E27FC236}">
                <a16:creationId xmlns:a16="http://schemas.microsoft.com/office/drawing/2014/main" id="{B7FD3C59-76A1-34DE-1BA7-6096097DACFB}"/>
              </a:ext>
            </a:extLst>
          </p:cNvPr>
          <p:cNvSpPr>
            <a:spLocks noGrp="1"/>
          </p:cNvSpPr>
          <p:nvPr>
            <p:ph type="body" sz="quarter" idx="12" hasCustomPrompt="1"/>
          </p:nvPr>
        </p:nvSpPr>
        <p:spPr>
          <a:xfrm>
            <a:off x="9018159" y="2881280"/>
            <a:ext cx="2652685" cy="493885"/>
          </a:xfrm>
        </p:spPr>
        <p:txBody>
          <a:bodyPr lIns="91440" tIns="0">
            <a:noAutofit/>
          </a:bodyPr>
          <a:lstStyle>
            <a:lvl1pPr marL="0" indent="0">
              <a:buNone/>
              <a:defRPr sz="2800" b="1" cap="all" baseline="0">
                <a:solidFill>
                  <a:schemeClr val="tx1"/>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Subtitle</a:t>
            </a:r>
          </a:p>
        </p:txBody>
      </p:sp>
      <p:sp>
        <p:nvSpPr>
          <p:cNvPr id="18" name="Text Placeholder 6">
            <a:extLst>
              <a:ext uri="{FF2B5EF4-FFF2-40B4-BE49-F238E27FC236}">
                <a16:creationId xmlns:a16="http://schemas.microsoft.com/office/drawing/2014/main" id="{D3F66046-2F4D-00AD-9E29-ED3CFADBDEF4}"/>
              </a:ext>
            </a:extLst>
          </p:cNvPr>
          <p:cNvSpPr>
            <a:spLocks noGrp="1"/>
          </p:cNvSpPr>
          <p:nvPr>
            <p:ph type="body" sz="quarter" idx="18" hasCustomPrompt="1"/>
          </p:nvPr>
        </p:nvSpPr>
        <p:spPr>
          <a:xfrm>
            <a:off x="708024" y="4125065"/>
            <a:ext cx="2941263" cy="1012044"/>
          </a:xfrm>
        </p:spPr>
        <p:txBody>
          <a:bodyPr lIns="91440" tIns="0">
            <a:noAutofit/>
          </a:bodyPr>
          <a:lstStyle>
            <a:lvl1pPr marL="0" indent="0">
              <a:lnSpc>
                <a:spcPct val="100000"/>
              </a:lnSpc>
              <a:spcBef>
                <a:spcPts val="0"/>
              </a:spcBef>
              <a:buNone/>
              <a:defRPr sz="2800" b="1" cap="all" baseline="0">
                <a:solidFill>
                  <a:schemeClr val="accent2">
                    <a:lumMod val="20000"/>
                    <a:lumOff val="80000"/>
                  </a:schemeClr>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Subtitle</a:t>
            </a:r>
          </a:p>
        </p:txBody>
      </p:sp>
      <p:sp>
        <p:nvSpPr>
          <p:cNvPr id="19" name="Text Placeholder 6">
            <a:extLst>
              <a:ext uri="{FF2B5EF4-FFF2-40B4-BE49-F238E27FC236}">
                <a16:creationId xmlns:a16="http://schemas.microsoft.com/office/drawing/2014/main" id="{378A98B9-ECEC-56D2-24BC-C062C6D8ABA4}"/>
              </a:ext>
            </a:extLst>
          </p:cNvPr>
          <p:cNvSpPr>
            <a:spLocks noGrp="1"/>
          </p:cNvSpPr>
          <p:nvPr>
            <p:ph type="body" sz="quarter" idx="19" hasCustomPrompt="1"/>
          </p:nvPr>
        </p:nvSpPr>
        <p:spPr>
          <a:xfrm>
            <a:off x="3956960" y="4125065"/>
            <a:ext cx="2316944" cy="1275730"/>
          </a:xfrm>
        </p:spPr>
        <p:txBody>
          <a:bodyPr lIns="91440" tIns="45720" numCol="1" spcCol="0">
            <a:noAutofit/>
          </a:bodyPr>
          <a:lstStyle>
            <a:lvl1pPr marL="0" indent="0">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4" name="Text Placeholder 6">
            <a:extLst>
              <a:ext uri="{FF2B5EF4-FFF2-40B4-BE49-F238E27FC236}">
                <a16:creationId xmlns:a16="http://schemas.microsoft.com/office/drawing/2014/main" id="{62E4C9C1-AF65-482E-FB5E-B1A06C27D8DE}"/>
              </a:ext>
            </a:extLst>
          </p:cNvPr>
          <p:cNvSpPr>
            <a:spLocks noGrp="1"/>
          </p:cNvSpPr>
          <p:nvPr>
            <p:ph type="body" sz="quarter" idx="51" hasCustomPrompt="1"/>
          </p:nvPr>
        </p:nvSpPr>
        <p:spPr>
          <a:xfrm>
            <a:off x="6395630" y="4125065"/>
            <a:ext cx="2316944" cy="1275730"/>
          </a:xfrm>
        </p:spPr>
        <p:txBody>
          <a:bodyPr lIns="91440" tIns="45720" numCol="1" spcCol="0">
            <a:noAutofit/>
          </a:bodyPr>
          <a:lstStyle>
            <a:lvl1pPr marL="0" indent="0">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10" name="Text Placeholder 6">
            <a:extLst>
              <a:ext uri="{FF2B5EF4-FFF2-40B4-BE49-F238E27FC236}">
                <a16:creationId xmlns:a16="http://schemas.microsoft.com/office/drawing/2014/main" id="{D8CB2BD3-D74F-2FF2-A8FF-7656AED7F702}"/>
              </a:ext>
            </a:extLst>
          </p:cNvPr>
          <p:cNvSpPr>
            <a:spLocks noGrp="1"/>
          </p:cNvSpPr>
          <p:nvPr>
            <p:ph type="body" sz="quarter" idx="13" hasCustomPrompt="1"/>
          </p:nvPr>
        </p:nvSpPr>
        <p:spPr>
          <a:xfrm>
            <a:off x="8974513" y="4125065"/>
            <a:ext cx="2316944" cy="1264164"/>
          </a:xfrm>
        </p:spPr>
        <p:txBody>
          <a:bodyPr lIns="91440" tIns="45720">
            <a:noAutofit/>
          </a:bodyPr>
          <a:lstStyle>
            <a:lvl1pPr marL="0" indent="0">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53" name="Picture Placeholder 52">
            <a:extLst>
              <a:ext uri="{FF2B5EF4-FFF2-40B4-BE49-F238E27FC236}">
                <a16:creationId xmlns:a16="http://schemas.microsoft.com/office/drawing/2014/main" id="{B9D612E0-0D0F-7E1F-BE7A-CCB9B34B703E}"/>
              </a:ext>
            </a:extLst>
          </p:cNvPr>
          <p:cNvSpPr>
            <a:spLocks noGrp="1"/>
          </p:cNvSpPr>
          <p:nvPr>
            <p:ph type="pic" sz="quarter" idx="47"/>
          </p:nvPr>
        </p:nvSpPr>
        <p:spPr>
          <a:xfrm>
            <a:off x="-1" y="5683395"/>
            <a:ext cx="6013571" cy="8877854"/>
          </a:xfrm>
        </p:spPr>
        <p:txBody>
          <a:bodyPr anchor="ctr">
            <a:normAutofit/>
          </a:bodyPr>
          <a:lstStyle>
            <a:lvl1pPr marL="0" indent="0" algn="ctr">
              <a:buNone/>
              <a:defRPr sz="3200"/>
            </a:lvl1pPr>
          </a:lstStyle>
          <a:p>
            <a:endParaRPr lang="en-US" dirty="0"/>
          </a:p>
        </p:txBody>
      </p:sp>
      <p:sp>
        <p:nvSpPr>
          <p:cNvPr id="20" name="Text Placeholder 6">
            <a:extLst>
              <a:ext uri="{FF2B5EF4-FFF2-40B4-BE49-F238E27FC236}">
                <a16:creationId xmlns:a16="http://schemas.microsoft.com/office/drawing/2014/main" id="{B5043612-A93C-AF12-28A5-00C69864339A}"/>
              </a:ext>
            </a:extLst>
          </p:cNvPr>
          <p:cNvSpPr>
            <a:spLocks noGrp="1"/>
          </p:cNvSpPr>
          <p:nvPr>
            <p:ph type="body" sz="quarter" idx="20" hasCustomPrompt="1"/>
          </p:nvPr>
        </p:nvSpPr>
        <p:spPr>
          <a:xfrm>
            <a:off x="6472794" y="5968577"/>
            <a:ext cx="749121" cy="656736"/>
          </a:xfrm>
        </p:spPr>
        <p:txBody>
          <a:bodyPr rIns="0" anchor="ctr">
            <a:noAutofit/>
          </a:bodyPr>
          <a:lstStyle>
            <a:lvl1pPr marL="0" indent="0" algn="r">
              <a:buNone/>
              <a:defRPr sz="4000">
                <a:solidFill>
                  <a:schemeClr val="accent2">
                    <a:lumMod val="60000"/>
                    <a:lumOff val="40000"/>
                  </a:schemeClr>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21" name="Text Placeholder 6">
            <a:extLst>
              <a:ext uri="{FF2B5EF4-FFF2-40B4-BE49-F238E27FC236}">
                <a16:creationId xmlns:a16="http://schemas.microsoft.com/office/drawing/2014/main" id="{82E33DC3-0669-E39A-50F4-0C5E8BD45F16}"/>
              </a:ext>
            </a:extLst>
          </p:cNvPr>
          <p:cNvSpPr>
            <a:spLocks noGrp="1"/>
          </p:cNvSpPr>
          <p:nvPr>
            <p:ph type="body" sz="quarter" idx="21" hasCustomPrompt="1"/>
          </p:nvPr>
        </p:nvSpPr>
        <p:spPr>
          <a:xfrm>
            <a:off x="7242236" y="5968577"/>
            <a:ext cx="1141333" cy="656736"/>
          </a:xfrm>
        </p:spPr>
        <p:txBody>
          <a:bodyPr lIns="0" rIns="0" anchor="ctr">
            <a:noAutofit/>
          </a:bodyPr>
          <a:lstStyle>
            <a:lvl1pPr marL="0" indent="0">
              <a:buNone/>
              <a:defRPr sz="4000" b="1" cap="all" baseline="0">
                <a:solidFill>
                  <a:schemeClr val="tx1"/>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22" name="Text Placeholder 6">
            <a:extLst>
              <a:ext uri="{FF2B5EF4-FFF2-40B4-BE49-F238E27FC236}">
                <a16:creationId xmlns:a16="http://schemas.microsoft.com/office/drawing/2014/main" id="{909B375B-1A11-1BF4-38A7-7E80AF12694F}"/>
              </a:ext>
            </a:extLst>
          </p:cNvPr>
          <p:cNvSpPr>
            <a:spLocks noGrp="1"/>
          </p:cNvSpPr>
          <p:nvPr>
            <p:ph type="body" sz="quarter" idx="22" hasCustomPrompt="1"/>
          </p:nvPr>
        </p:nvSpPr>
        <p:spPr>
          <a:xfrm>
            <a:off x="6472795" y="6645901"/>
            <a:ext cx="1910774" cy="656737"/>
          </a:xfrm>
        </p:spPr>
        <p:txBody>
          <a:bodyPr lIns="91440" tIns="45720">
            <a:noAutofit/>
          </a:bodyPr>
          <a:lstStyle>
            <a:lvl1pPr marL="0" indent="0" algn="l">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23" name="Text Placeholder 6">
            <a:extLst>
              <a:ext uri="{FF2B5EF4-FFF2-40B4-BE49-F238E27FC236}">
                <a16:creationId xmlns:a16="http://schemas.microsoft.com/office/drawing/2014/main" id="{6E1F6DF0-7BEA-8B6C-9E21-D0792344EDA9}"/>
              </a:ext>
            </a:extLst>
          </p:cNvPr>
          <p:cNvSpPr>
            <a:spLocks noGrp="1"/>
          </p:cNvSpPr>
          <p:nvPr>
            <p:ph type="body" sz="quarter" idx="23" hasCustomPrompt="1"/>
          </p:nvPr>
        </p:nvSpPr>
        <p:spPr>
          <a:xfrm>
            <a:off x="6472795" y="7333118"/>
            <a:ext cx="1910774" cy="277983"/>
          </a:xfrm>
        </p:spPr>
        <p:txBody>
          <a:bodyPr lIns="91440" tIns="45720">
            <a:noAutofit/>
          </a:bodyPr>
          <a:lstStyle>
            <a:lvl1pPr marL="0" indent="0" algn="l">
              <a:lnSpc>
                <a:spcPct val="100000"/>
              </a:lnSpc>
              <a:spcBef>
                <a:spcPts val="0"/>
              </a:spcBef>
              <a:buNone/>
              <a:defRPr sz="1200" b="0" cap="all" baseline="0">
                <a:solidFill>
                  <a:schemeClr val="tx1"/>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6" name="Text Placeholder 6">
            <a:extLst>
              <a:ext uri="{FF2B5EF4-FFF2-40B4-BE49-F238E27FC236}">
                <a16:creationId xmlns:a16="http://schemas.microsoft.com/office/drawing/2014/main" id="{058B7214-F288-BF2B-559A-731056C6BDBD}"/>
              </a:ext>
            </a:extLst>
          </p:cNvPr>
          <p:cNvSpPr>
            <a:spLocks noGrp="1"/>
          </p:cNvSpPr>
          <p:nvPr>
            <p:ph type="body" sz="quarter" idx="52" hasCustomPrompt="1"/>
          </p:nvPr>
        </p:nvSpPr>
        <p:spPr>
          <a:xfrm>
            <a:off x="6472794" y="8051055"/>
            <a:ext cx="749121" cy="656736"/>
          </a:xfrm>
        </p:spPr>
        <p:txBody>
          <a:bodyPr rIns="0" anchor="ctr">
            <a:noAutofit/>
          </a:bodyPr>
          <a:lstStyle>
            <a:lvl1pPr marL="0" indent="0" algn="r">
              <a:buNone/>
              <a:defRPr sz="4000">
                <a:solidFill>
                  <a:schemeClr val="accent2">
                    <a:lumMod val="60000"/>
                    <a:lumOff val="40000"/>
                  </a:schemeClr>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11" name="Text Placeholder 6">
            <a:extLst>
              <a:ext uri="{FF2B5EF4-FFF2-40B4-BE49-F238E27FC236}">
                <a16:creationId xmlns:a16="http://schemas.microsoft.com/office/drawing/2014/main" id="{B667D199-9D97-85FC-E070-6484F037C318}"/>
              </a:ext>
            </a:extLst>
          </p:cNvPr>
          <p:cNvSpPr>
            <a:spLocks noGrp="1"/>
          </p:cNvSpPr>
          <p:nvPr>
            <p:ph type="body" sz="quarter" idx="53" hasCustomPrompt="1"/>
          </p:nvPr>
        </p:nvSpPr>
        <p:spPr>
          <a:xfrm>
            <a:off x="7242236" y="8051055"/>
            <a:ext cx="1141333" cy="656736"/>
          </a:xfrm>
        </p:spPr>
        <p:txBody>
          <a:bodyPr lIns="0" rIns="0" anchor="ctr">
            <a:noAutofit/>
          </a:bodyPr>
          <a:lstStyle>
            <a:lvl1pPr marL="0" indent="0">
              <a:buNone/>
              <a:defRPr sz="4000" b="1" cap="all" baseline="0">
                <a:solidFill>
                  <a:schemeClr val="tx1"/>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12" name="Text Placeholder 6">
            <a:extLst>
              <a:ext uri="{FF2B5EF4-FFF2-40B4-BE49-F238E27FC236}">
                <a16:creationId xmlns:a16="http://schemas.microsoft.com/office/drawing/2014/main" id="{16051807-A5B8-E8B5-A21A-A20579E0A7F2}"/>
              </a:ext>
            </a:extLst>
          </p:cNvPr>
          <p:cNvSpPr>
            <a:spLocks noGrp="1"/>
          </p:cNvSpPr>
          <p:nvPr>
            <p:ph type="body" sz="quarter" idx="54" hasCustomPrompt="1"/>
          </p:nvPr>
        </p:nvSpPr>
        <p:spPr>
          <a:xfrm>
            <a:off x="6472795" y="8728379"/>
            <a:ext cx="1910774" cy="656737"/>
          </a:xfrm>
        </p:spPr>
        <p:txBody>
          <a:bodyPr lIns="91440" tIns="45720">
            <a:noAutofit/>
          </a:bodyPr>
          <a:lstStyle>
            <a:lvl1pPr marL="0" indent="0" algn="l">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13" name="Text Placeholder 6">
            <a:extLst>
              <a:ext uri="{FF2B5EF4-FFF2-40B4-BE49-F238E27FC236}">
                <a16:creationId xmlns:a16="http://schemas.microsoft.com/office/drawing/2014/main" id="{F979966B-5AC3-8AB7-B0CB-2B8BA33C534E}"/>
              </a:ext>
            </a:extLst>
          </p:cNvPr>
          <p:cNvSpPr>
            <a:spLocks noGrp="1"/>
          </p:cNvSpPr>
          <p:nvPr>
            <p:ph type="body" sz="quarter" idx="55" hasCustomPrompt="1"/>
          </p:nvPr>
        </p:nvSpPr>
        <p:spPr>
          <a:xfrm>
            <a:off x="6472795" y="9415596"/>
            <a:ext cx="1910774" cy="277983"/>
          </a:xfrm>
        </p:spPr>
        <p:txBody>
          <a:bodyPr lIns="91440" tIns="45720">
            <a:noAutofit/>
          </a:bodyPr>
          <a:lstStyle>
            <a:lvl1pPr marL="0" indent="0" algn="l">
              <a:lnSpc>
                <a:spcPct val="100000"/>
              </a:lnSpc>
              <a:spcBef>
                <a:spcPts val="0"/>
              </a:spcBef>
              <a:buNone/>
              <a:defRPr sz="1200" b="0" cap="all" baseline="0">
                <a:solidFill>
                  <a:schemeClr val="tx1"/>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41" name="Text Placeholder 6">
            <a:extLst>
              <a:ext uri="{FF2B5EF4-FFF2-40B4-BE49-F238E27FC236}">
                <a16:creationId xmlns:a16="http://schemas.microsoft.com/office/drawing/2014/main" id="{FC82EC85-115D-2185-4886-D79D2C3568CC}"/>
              </a:ext>
            </a:extLst>
          </p:cNvPr>
          <p:cNvSpPr>
            <a:spLocks noGrp="1"/>
          </p:cNvSpPr>
          <p:nvPr>
            <p:ph type="body" sz="quarter" idx="41" hasCustomPrompt="1"/>
          </p:nvPr>
        </p:nvSpPr>
        <p:spPr>
          <a:xfrm>
            <a:off x="8991880" y="6010664"/>
            <a:ext cx="2327333" cy="493885"/>
          </a:xfrm>
        </p:spPr>
        <p:txBody>
          <a:bodyPr lIns="91440" tIns="0">
            <a:noAutofit/>
          </a:bodyPr>
          <a:lstStyle>
            <a:lvl1pPr marL="0" indent="0">
              <a:buNone/>
              <a:defRPr sz="2800" b="1" cap="all" baseline="0">
                <a:solidFill>
                  <a:schemeClr val="accent2">
                    <a:lumMod val="20000"/>
                    <a:lumOff val="80000"/>
                  </a:schemeClr>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Subtitle</a:t>
            </a:r>
          </a:p>
        </p:txBody>
      </p:sp>
      <p:sp>
        <p:nvSpPr>
          <p:cNvPr id="42" name="Chart Placeholder 42">
            <a:extLst>
              <a:ext uri="{FF2B5EF4-FFF2-40B4-BE49-F238E27FC236}">
                <a16:creationId xmlns:a16="http://schemas.microsoft.com/office/drawing/2014/main" id="{D35C226F-8E86-D21B-A4D6-313B54D87FC5}"/>
              </a:ext>
            </a:extLst>
          </p:cNvPr>
          <p:cNvSpPr>
            <a:spLocks noGrp="1"/>
          </p:cNvSpPr>
          <p:nvPr>
            <p:ph type="chart" sz="quarter" idx="42"/>
          </p:nvPr>
        </p:nvSpPr>
        <p:spPr>
          <a:xfrm>
            <a:off x="8643124" y="6287081"/>
            <a:ext cx="3017520" cy="4017623"/>
          </a:xfrm>
        </p:spPr>
        <p:txBody>
          <a:bodyPr anchor="ctr">
            <a:normAutofit/>
          </a:bodyPr>
          <a:lstStyle>
            <a:lvl1pPr marL="0" indent="0" algn="ctr">
              <a:buNone/>
              <a:defRPr sz="2000"/>
            </a:lvl1pPr>
          </a:lstStyle>
          <a:p>
            <a:endParaRPr lang="en-US" dirty="0"/>
          </a:p>
        </p:txBody>
      </p:sp>
      <p:sp>
        <p:nvSpPr>
          <p:cNvPr id="45" name="Text Placeholder 6">
            <a:extLst>
              <a:ext uri="{FF2B5EF4-FFF2-40B4-BE49-F238E27FC236}">
                <a16:creationId xmlns:a16="http://schemas.microsoft.com/office/drawing/2014/main" id="{EDCBACDE-2EBD-4650-F7AE-63300D431E41}"/>
              </a:ext>
            </a:extLst>
          </p:cNvPr>
          <p:cNvSpPr>
            <a:spLocks noGrp="1"/>
          </p:cNvSpPr>
          <p:nvPr>
            <p:ph type="body" sz="quarter" idx="48" hasCustomPrompt="1"/>
          </p:nvPr>
        </p:nvSpPr>
        <p:spPr>
          <a:xfrm>
            <a:off x="9338446" y="6823004"/>
            <a:ext cx="955387" cy="537123"/>
          </a:xfrm>
          <a:solidFill>
            <a:schemeClr val="accent2"/>
          </a:solidFill>
        </p:spPr>
        <p:txBody>
          <a:bodyPr lIns="91440" tIns="45720" anchor="ctr">
            <a:noAutofit/>
          </a:bodyPr>
          <a:lstStyle>
            <a:lvl1pPr marL="0" indent="0" algn="ctr">
              <a:lnSpc>
                <a:spcPct val="100000"/>
              </a:lnSpc>
              <a:spcBef>
                <a:spcPts val="0"/>
              </a:spcBef>
              <a:buNone/>
              <a:defRPr sz="1800" b="1"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47" name="Text Placeholder 6">
            <a:extLst>
              <a:ext uri="{FF2B5EF4-FFF2-40B4-BE49-F238E27FC236}">
                <a16:creationId xmlns:a16="http://schemas.microsoft.com/office/drawing/2014/main" id="{DD18624F-1513-2F25-3860-2659CAF057B1}"/>
              </a:ext>
            </a:extLst>
          </p:cNvPr>
          <p:cNvSpPr>
            <a:spLocks noGrp="1"/>
          </p:cNvSpPr>
          <p:nvPr>
            <p:ph type="body" sz="quarter" idx="49" hasCustomPrompt="1"/>
          </p:nvPr>
        </p:nvSpPr>
        <p:spPr>
          <a:xfrm>
            <a:off x="8800994" y="9454477"/>
            <a:ext cx="617249" cy="187569"/>
          </a:xfrm>
          <a:noFill/>
        </p:spPr>
        <p:txBody>
          <a:bodyPr lIns="91440" tIns="45720" anchor="ctr">
            <a:noAutofit/>
          </a:bodyPr>
          <a:lstStyle>
            <a:lvl1pPr marL="0" indent="0" algn="ctr">
              <a:lnSpc>
                <a:spcPct val="100000"/>
              </a:lnSpc>
              <a:spcBef>
                <a:spcPts val="0"/>
              </a:spcBef>
              <a:buNone/>
              <a:defRPr sz="1000" b="0" cap="all"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20xx</a:t>
            </a:r>
          </a:p>
        </p:txBody>
      </p:sp>
      <p:sp>
        <p:nvSpPr>
          <p:cNvPr id="51" name="Text Placeholder 6">
            <a:extLst>
              <a:ext uri="{FF2B5EF4-FFF2-40B4-BE49-F238E27FC236}">
                <a16:creationId xmlns:a16="http://schemas.microsoft.com/office/drawing/2014/main" id="{39BD09F9-52CB-31C2-1632-F82D4C9948D6}"/>
              </a:ext>
            </a:extLst>
          </p:cNvPr>
          <p:cNvSpPr>
            <a:spLocks noGrp="1"/>
          </p:cNvSpPr>
          <p:nvPr>
            <p:ph type="body" sz="quarter" idx="50" hasCustomPrompt="1"/>
          </p:nvPr>
        </p:nvSpPr>
        <p:spPr>
          <a:xfrm>
            <a:off x="10870551" y="9453235"/>
            <a:ext cx="617249" cy="187569"/>
          </a:xfrm>
          <a:noFill/>
        </p:spPr>
        <p:txBody>
          <a:bodyPr lIns="91440" tIns="45720" anchor="ctr">
            <a:noAutofit/>
          </a:bodyPr>
          <a:lstStyle>
            <a:lvl1pPr marL="0" indent="0" algn="ctr">
              <a:lnSpc>
                <a:spcPct val="100000"/>
              </a:lnSpc>
              <a:spcBef>
                <a:spcPts val="0"/>
              </a:spcBef>
              <a:buNone/>
              <a:defRPr sz="1000" b="0" cap="all"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20xx</a:t>
            </a:r>
          </a:p>
        </p:txBody>
      </p:sp>
      <p:sp>
        <p:nvSpPr>
          <p:cNvPr id="39" name="Text Placeholder 6">
            <a:extLst>
              <a:ext uri="{FF2B5EF4-FFF2-40B4-BE49-F238E27FC236}">
                <a16:creationId xmlns:a16="http://schemas.microsoft.com/office/drawing/2014/main" id="{E80DD1B7-02B3-D40A-DC2E-A0E521281122}"/>
              </a:ext>
            </a:extLst>
          </p:cNvPr>
          <p:cNvSpPr>
            <a:spLocks noGrp="1"/>
          </p:cNvSpPr>
          <p:nvPr>
            <p:ph type="body" sz="quarter" idx="39" hasCustomPrompt="1"/>
          </p:nvPr>
        </p:nvSpPr>
        <p:spPr>
          <a:xfrm>
            <a:off x="6473661" y="10585824"/>
            <a:ext cx="4845552" cy="493885"/>
          </a:xfrm>
        </p:spPr>
        <p:txBody>
          <a:bodyPr lIns="91440" tIns="0">
            <a:noAutofit/>
          </a:bodyPr>
          <a:lstStyle>
            <a:lvl1pPr marL="0" indent="0">
              <a:buNone/>
              <a:defRPr sz="2800" b="1" cap="all" baseline="0">
                <a:solidFill>
                  <a:schemeClr val="accent2">
                    <a:lumMod val="20000"/>
                    <a:lumOff val="80000"/>
                  </a:schemeClr>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Subtitle</a:t>
            </a:r>
          </a:p>
        </p:txBody>
      </p:sp>
      <p:sp>
        <p:nvSpPr>
          <p:cNvPr id="40" name="Text Placeholder 6">
            <a:extLst>
              <a:ext uri="{FF2B5EF4-FFF2-40B4-BE49-F238E27FC236}">
                <a16:creationId xmlns:a16="http://schemas.microsoft.com/office/drawing/2014/main" id="{58C5552D-2B74-D4AA-42E1-257F770163EB}"/>
              </a:ext>
            </a:extLst>
          </p:cNvPr>
          <p:cNvSpPr>
            <a:spLocks noGrp="1"/>
          </p:cNvSpPr>
          <p:nvPr>
            <p:ph type="body" sz="quarter" idx="40" hasCustomPrompt="1"/>
          </p:nvPr>
        </p:nvSpPr>
        <p:spPr>
          <a:xfrm>
            <a:off x="6472794" y="11174779"/>
            <a:ext cx="4846419" cy="1141538"/>
          </a:xfrm>
        </p:spPr>
        <p:txBody>
          <a:bodyPr lIns="91440" tIns="45720">
            <a:noAutofit/>
          </a:bodyPr>
          <a:lstStyle>
            <a:lvl1pPr marL="0" indent="0">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14" name="Text Placeholder 6">
            <a:extLst>
              <a:ext uri="{FF2B5EF4-FFF2-40B4-BE49-F238E27FC236}">
                <a16:creationId xmlns:a16="http://schemas.microsoft.com/office/drawing/2014/main" id="{F1A17D49-0F03-9548-F30B-4300CB30B289}"/>
              </a:ext>
            </a:extLst>
          </p:cNvPr>
          <p:cNvSpPr>
            <a:spLocks noGrp="1"/>
          </p:cNvSpPr>
          <p:nvPr>
            <p:ph type="body" sz="quarter" idx="14" hasCustomPrompt="1"/>
          </p:nvPr>
        </p:nvSpPr>
        <p:spPr>
          <a:xfrm>
            <a:off x="6472794" y="12529656"/>
            <a:ext cx="539174" cy="558800"/>
          </a:xfrm>
        </p:spPr>
        <p:txBody>
          <a:bodyPr anchor="ctr">
            <a:noAutofit/>
          </a:bodyPr>
          <a:lstStyle>
            <a:lvl1pPr marL="0" indent="0" algn="ctr">
              <a:buNone/>
              <a:defRPr sz="4000"/>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15" name="Text Placeholder 6">
            <a:extLst>
              <a:ext uri="{FF2B5EF4-FFF2-40B4-BE49-F238E27FC236}">
                <a16:creationId xmlns:a16="http://schemas.microsoft.com/office/drawing/2014/main" id="{7F829835-78FD-02F8-9BE3-19E30D0209E9}"/>
              </a:ext>
            </a:extLst>
          </p:cNvPr>
          <p:cNvSpPr>
            <a:spLocks noGrp="1"/>
          </p:cNvSpPr>
          <p:nvPr>
            <p:ph type="body" sz="quarter" idx="15" hasCustomPrompt="1"/>
          </p:nvPr>
        </p:nvSpPr>
        <p:spPr>
          <a:xfrm>
            <a:off x="7061845" y="12529656"/>
            <a:ext cx="468283" cy="558800"/>
          </a:xfrm>
        </p:spPr>
        <p:txBody>
          <a:bodyPr lIns="0" rIns="0" anchor="ctr">
            <a:noAutofit/>
          </a:bodyPr>
          <a:lstStyle>
            <a:lvl1pPr marL="0" indent="0">
              <a:buNone/>
              <a:defRPr sz="2800" b="1" cap="all" baseline="0">
                <a:solidFill>
                  <a:schemeClr val="accent2">
                    <a:lumMod val="20000"/>
                    <a:lumOff val="80000"/>
                  </a:schemeClr>
                </a:solidFill>
                <a:latin typeface="+mj-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17" name="Text Placeholder 6">
            <a:extLst>
              <a:ext uri="{FF2B5EF4-FFF2-40B4-BE49-F238E27FC236}">
                <a16:creationId xmlns:a16="http://schemas.microsoft.com/office/drawing/2014/main" id="{3AF736BA-E5DC-9524-507D-7F80A17B39E9}"/>
              </a:ext>
            </a:extLst>
          </p:cNvPr>
          <p:cNvSpPr>
            <a:spLocks noGrp="1"/>
          </p:cNvSpPr>
          <p:nvPr>
            <p:ph type="body" sz="quarter" idx="17" hasCustomPrompt="1"/>
          </p:nvPr>
        </p:nvSpPr>
        <p:spPr>
          <a:xfrm>
            <a:off x="7605407" y="12529656"/>
            <a:ext cx="1109668" cy="558800"/>
          </a:xfrm>
        </p:spPr>
        <p:txBody>
          <a:bodyPr lIns="0" rIns="0" anchor="ctr">
            <a:noAutofit/>
          </a:bodyPr>
          <a:lstStyle>
            <a:lvl1pPr marL="0" indent="0" algn="l">
              <a:buNone/>
              <a:defRPr sz="4000"/>
            </a:lvl1pPr>
            <a:lvl2pPr marL="609585" indent="0">
              <a:buNone/>
              <a:defRPr/>
            </a:lvl2pPr>
            <a:lvl3pPr marL="1219170" indent="0">
              <a:buNone/>
              <a:defRPr/>
            </a:lvl3pPr>
            <a:lvl4pPr marL="1828755" indent="0">
              <a:buNone/>
              <a:defRPr/>
            </a:lvl4pPr>
            <a:lvl5pPr marL="2438339" indent="0">
              <a:buNone/>
              <a:defRPr/>
            </a:lvl5pPr>
          </a:lstStyle>
          <a:p>
            <a:pPr lvl="0"/>
            <a:r>
              <a:rPr lang="en-US" dirty="0"/>
              <a:t>#</a:t>
            </a:r>
          </a:p>
        </p:txBody>
      </p:sp>
      <p:sp>
        <p:nvSpPr>
          <p:cNvPr id="16" name="Text Placeholder 6">
            <a:extLst>
              <a:ext uri="{FF2B5EF4-FFF2-40B4-BE49-F238E27FC236}">
                <a16:creationId xmlns:a16="http://schemas.microsoft.com/office/drawing/2014/main" id="{0516CBC2-9B4E-88CA-5AD7-FC90E3FBCD49}"/>
              </a:ext>
            </a:extLst>
          </p:cNvPr>
          <p:cNvSpPr>
            <a:spLocks noGrp="1"/>
          </p:cNvSpPr>
          <p:nvPr>
            <p:ph type="body" sz="quarter" idx="16" hasCustomPrompt="1"/>
          </p:nvPr>
        </p:nvSpPr>
        <p:spPr>
          <a:xfrm>
            <a:off x="6472794" y="13186392"/>
            <a:ext cx="4846418" cy="1314303"/>
          </a:xfrm>
        </p:spPr>
        <p:txBody>
          <a:bodyPr lIns="91440" tIns="45720">
            <a:noAutofit/>
          </a:bodyPr>
          <a:lstStyle>
            <a:lvl1pPr marL="0" indent="0">
              <a:lnSpc>
                <a:spcPct val="100000"/>
              </a:lnSpc>
              <a:spcBef>
                <a:spcPts val="0"/>
              </a:spcBef>
              <a:buNone/>
              <a:defRPr sz="1800" cap="none" baseline="0">
                <a:solidFill>
                  <a:schemeClr val="tx1"/>
                </a:solidFill>
                <a:latin typeface="+mn-lt"/>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46" name="Picture Placeholder 45">
            <a:extLst>
              <a:ext uri="{FF2B5EF4-FFF2-40B4-BE49-F238E27FC236}">
                <a16:creationId xmlns:a16="http://schemas.microsoft.com/office/drawing/2014/main" id="{B03DFE82-5714-F2EC-3724-F65A04564D0D}"/>
              </a:ext>
            </a:extLst>
          </p:cNvPr>
          <p:cNvSpPr>
            <a:spLocks noGrp="1"/>
          </p:cNvSpPr>
          <p:nvPr>
            <p:ph type="pic" sz="quarter" idx="43"/>
          </p:nvPr>
        </p:nvSpPr>
        <p:spPr>
          <a:xfrm>
            <a:off x="708024" y="14955775"/>
            <a:ext cx="2011680" cy="665163"/>
          </a:xfrm>
        </p:spPr>
        <p:txBody>
          <a:bodyPr>
            <a:normAutofit/>
          </a:bodyPr>
          <a:lstStyle>
            <a:lvl1pPr marL="0" indent="0" algn="ctr">
              <a:buNone/>
              <a:defRPr sz="1800"/>
            </a:lvl1pPr>
          </a:lstStyle>
          <a:p>
            <a:endParaRPr lang="en-US" dirty="0"/>
          </a:p>
        </p:txBody>
      </p:sp>
      <p:sp>
        <p:nvSpPr>
          <p:cNvPr id="48" name="Text Placeholder 47">
            <a:extLst>
              <a:ext uri="{FF2B5EF4-FFF2-40B4-BE49-F238E27FC236}">
                <a16:creationId xmlns:a16="http://schemas.microsoft.com/office/drawing/2014/main" id="{CCAB8F3F-34B4-D958-12EF-D9AF76194F27}"/>
              </a:ext>
            </a:extLst>
          </p:cNvPr>
          <p:cNvSpPr>
            <a:spLocks noGrp="1"/>
          </p:cNvSpPr>
          <p:nvPr>
            <p:ph type="body" sz="quarter" idx="44" hasCustomPrompt="1"/>
          </p:nvPr>
        </p:nvSpPr>
        <p:spPr>
          <a:xfrm>
            <a:off x="3241675" y="15047215"/>
            <a:ext cx="2011363" cy="665161"/>
          </a:xfrm>
        </p:spPr>
        <p:txBody>
          <a:bodyPr>
            <a:noAutofit/>
          </a:bodyPr>
          <a:lstStyle>
            <a:lvl1pPr marL="0" indent="0">
              <a:lnSpc>
                <a:spcPct val="100000"/>
              </a:lnSpc>
              <a:spcBef>
                <a:spcPts val="0"/>
              </a:spcBef>
              <a:buNone/>
              <a:defRPr sz="750" b="1"/>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49" name="Text Placeholder 47">
            <a:extLst>
              <a:ext uri="{FF2B5EF4-FFF2-40B4-BE49-F238E27FC236}">
                <a16:creationId xmlns:a16="http://schemas.microsoft.com/office/drawing/2014/main" id="{85A601E4-9B45-AAED-CC93-1D95D84E9837}"/>
              </a:ext>
            </a:extLst>
          </p:cNvPr>
          <p:cNvSpPr>
            <a:spLocks noGrp="1"/>
          </p:cNvSpPr>
          <p:nvPr>
            <p:ph type="body" sz="quarter" idx="45" hasCustomPrompt="1"/>
          </p:nvPr>
        </p:nvSpPr>
        <p:spPr>
          <a:xfrm>
            <a:off x="5327002" y="15053015"/>
            <a:ext cx="4081158" cy="665161"/>
          </a:xfrm>
        </p:spPr>
        <p:txBody>
          <a:bodyPr numCol="2" spcCol="182880">
            <a:noAutofit/>
          </a:bodyPr>
          <a:lstStyle>
            <a:lvl1pPr marL="0" indent="0">
              <a:lnSpc>
                <a:spcPct val="100000"/>
              </a:lnSpc>
              <a:spcBef>
                <a:spcPts val="0"/>
              </a:spcBef>
              <a:buNone/>
              <a:defRPr sz="750" b="0"/>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
        <p:nvSpPr>
          <p:cNvPr id="50" name="Text Placeholder 47">
            <a:extLst>
              <a:ext uri="{FF2B5EF4-FFF2-40B4-BE49-F238E27FC236}">
                <a16:creationId xmlns:a16="http://schemas.microsoft.com/office/drawing/2014/main" id="{9FD6833B-A36E-3D73-7CB8-DF409BE7E8FD}"/>
              </a:ext>
            </a:extLst>
          </p:cNvPr>
          <p:cNvSpPr>
            <a:spLocks noGrp="1"/>
          </p:cNvSpPr>
          <p:nvPr>
            <p:ph type="body" sz="quarter" idx="46" hasCustomPrompt="1"/>
          </p:nvPr>
        </p:nvSpPr>
        <p:spPr>
          <a:xfrm>
            <a:off x="9763391" y="15047216"/>
            <a:ext cx="1829170" cy="792480"/>
          </a:xfrm>
        </p:spPr>
        <p:txBody>
          <a:bodyPr tIns="0">
            <a:noAutofit/>
          </a:bodyPr>
          <a:lstStyle>
            <a:lvl1pPr marL="0" indent="0">
              <a:lnSpc>
                <a:spcPct val="120000"/>
              </a:lnSpc>
              <a:spcBef>
                <a:spcPts val="0"/>
              </a:spcBef>
              <a:buNone/>
              <a:defRPr sz="1200" b="0"/>
            </a:lvl1pPr>
            <a:lvl2pPr marL="609585" indent="0">
              <a:buNone/>
              <a:defRPr/>
            </a:lvl2pPr>
            <a:lvl3pPr marL="1219170" indent="0">
              <a:buNone/>
              <a:defRPr/>
            </a:lvl3pPr>
            <a:lvl4pPr marL="1828755" indent="0">
              <a:buNone/>
              <a:defRPr/>
            </a:lvl4pPr>
            <a:lvl5pPr marL="2438339" indent="0">
              <a:buNone/>
              <a:defRPr/>
            </a:lvl5pPr>
          </a:lstStyle>
          <a:p>
            <a:pPr lvl="0"/>
            <a:r>
              <a:rPr lang="en-US" dirty="0"/>
              <a:t>Add text here</a:t>
            </a:r>
          </a:p>
        </p:txBody>
      </p:sp>
    </p:spTree>
    <p:extLst>
      <p:ext uri="{BB962C8B-B14F-4D97-AF65-F5344CB8AC3E}">
        <p14:creationId xmlns:p14="http://schemas.microsoft.com/office/powerpoint/2010/main" val="18136132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24D91F3-DBAB-143E-D406-2ED0D671B61D}"/>
              </a:ext>
            </a:extLst>
          </p:cNvPr>
          <p:cNvSpPr>
            <a:spLocks noGrp="1"/>
          </p:cNvSpPr>
          <p:nvPr>
            <p:ph type="title"/>
          </p:nvPr>
        </p:nvSpPr>
        <p:spPr/>
        <p:txBody>
          <a:bodyPr/>
          <a:lstStyle/>
          <a:p>
            <a:r>
              <a:rPr lang="en-US"/>
              <a:t>Click to edit Master title style</a:t>
            </a:r>
          </a:p>
        </p:txBody>
      </p:sp>
      <p:sp>
        <p:nvSpPr>
          <p:cNvPr id="2" name="Date Placeholder 1">
            <a:extLst>
              <a:ext uri="{FF2B5EF4-FFF2-40B4-BE49-F238E27FC236}">
                <a16:creationId xmlns:a16="http://schemas.microsoft.com/office/drawing/2014/main" id="{AEDADEB2-6C9F-388D-22FB-DD34FD0C9386}"/>
              </a:ext>
            </a:extLst>
          </p:cNvPr>
          <p:cNvSpPr>
            <a:spLocks noGrp="1"/>
          </p:cNvSpPr>
          <p:nvPr>
            <p:ph type="dt" sz="half" idx="10"/>
          </p:nvPr>
        </p:nvSpPr>
        <p:spPr/>
        <p:txBody>
          <a:bodyPr/>
          <a:lstStyle/>
          <a:p>
            <a:fld id="{DC50865A-F0F0-43A4-AB88-8F87FACD969A}" type="datetimeFigureOut">
              <a:rPr lang="en-US" smtClean="0"/>
              <a:t>7/24/2023</a:t>
            </a:fld>
            <a:endParaRPr lang="en-US" dirty="0"/>
          </a:p>
        </p:txBody>
      </p:sp>
      <p:sp>
        <p:nvSpPr>
          <p:cNvPr id="4" name="Footer Placeholder 3">
            <a:extLst>
              <a:ext uri="{FF2B5EF4-FFF2-40B4-BE49-F238E27FC236}">
                <a16:creationId xmlns:a16="http://schemas.microsoft.com/office/drawing/2014/main" id="{E124248E-2127-C4C0-4F96-EA0630ABB68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D3D96FCB-8BC7-E75C-5DAB-10E285E87108}"/>
              </a:ext>
            </a:extLst>
          </p:cNvPr>
          <p:cNvSpPr>
            <a:spLocks noGrp="1"/>
          </p:cNvSpPr>
          <p:nvPr>
            <p:ph type="sldNum" sz="quarter" idx="12"/>
          </p:nvPr>
        </p:nvSpPr>
        <p:spPr/>
        <p:txBody>
          <a:bodyPr/>
          <a:lstStyle/>
          <a:p>
            <a:fld id="{E24DE12A-C23D-4FC7-A2A7-229C0123838B}" type="slidenum">
              <a:rPr lang="en-US" smtClean="0"/>
              <a:t>‹#›</a:t>
            </a:fld>
            <a:endParaRPr lang="en-US" dirty="0"/>
          </a:p>
        </p:txBody>
      </p:sp>
    </p:spTree>
    <p:extLst>
      <p:ext uri="{BB962C8B-B14F-4D97-AF65-F5344CB8AC3E}">
        <p14:creationId xmlns:p14="http://schemas.microsoft.com/office/powerpoint/2010/main" val="3332557630"/>
      </p:ext>
    </p:extLst>
  </p:cSld>
  <p:clrMapOvr>
    <a:masterClrMapping/>
  </p:clrMapOvr>
</p:sldLayout>
</file>

<file path=ppt/slideMasters/_rels/slideMaster11.xml.rels>&#65279;<?xml version="1.0" encoding="utf-8"?><Relationships xmlns="http://schemas.openxmlformats.org/package/2006/relationships"><Relationship Type="http://schemas.openxmlformats.org/officeDocument/2006/relationships/slideLayout" Target="/ppt/slideLayouts/slideLayout32.xml" Id="rId3" /><Relationship Type="http://schemas.openxmlformats.org/officeDocument/2006/relationships/slideLayout" Target="/ppt/slideLayouts/slideLayout21.xml" Id="rId2" /><Relationship Type="http://schemas.openxmlformats.org/officeDocument/2006/relationships/slideLayout" Target="/ppt/slideLayouts/slideLayout13.xml" Id="rId1" /><Relationship Type="http://schemas.openxmlformats.org/officeDocument/2006/relationships/theme" Target="/ppt/theme/theme11.xml" Id="rId5" /><Relationship Type="http://schemas.openxmlformats.org/officeDocument/2006/relationships/slideLayout" Target="/ppt/slideLayouts/slideLayout44.xml" Id="rId4" /></Relationships>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0EF4089-61B5-5B42-FB40-D3436F3926A0}"/>
              </a:ext>
            </a:extLst>
          </p:cNvPr>
          <p:cNvSpPr>
            <a:spLocks noGrp="1"/>
          </p:cNvSpPr>
          <p:nvPr>
            <p:ph type="title"/>
          </p:nvPr>
        </p:nvSpPr>
        <p:spPr>
          <a:xfrm>
            <a:off x="838200" y="865188"/>
            <a:ext cx="10515600" cy="314166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C59A395-0F00-9BD3-7D59-09E52FA84ADD}"/>
              </a:ext>
            </a:extLst>
          </p:cNvPr>
          <p:cNvSpPr>
            <a:spLocks noGrp="1"/>
          </p:cNvSpPr>
          <p:nvPr>
            <p:ph type="body" idx="1"/>
          </p:nvPr>
        </p:nvSpPr>
        <p:spPr>
          <a:xfrm>
            <a:off x="838200" y="4327525"/>
            <a:ext cx="10515600" cy="1031398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DAC152-CA77-429D-574A-406DFCACCB08}"/>
              </a:ext>
            </a:extLst>
          </p:cNvPr>
          <p:cNvSpPr>
            <a:spLocks noGrp="1"/>
          </p:cNvSpPr>
          <p:nvPr>
            <p:ph type="dt" sz="half" idx="2"/>
          </p:nvPr>
        </p:nvSpPr>
        <p:spPr>
          <a:xfrm>
            <a:off x="838200" y="15066963"/>
            <a:ext cx="2743200" cy="865187"/>
          </a:xfrm>
          <a:prstGeom prst="rect">
            <a:avLst/>
          </a:prstGeom>
        </p:spPr>
        <p:txBody>
          <a:bodyPr vert="horz" lIns="91440" tIns="45720" rIns="91440" bIns="45720" rtlCol="0" anchor="ctr"/>
          <a:lstStyle>
            <a:lvl1pPr algn="l">
              <a:defRPr sz="1200">
                <a:solidFill>
                  <a:schemeClr val="tx1">
                    <a:tint val="75000"/>
                  </a:schemeClr>
                </a:solidFill>
              </a:defRPr>
            </a:lvl1pPr>
          </a:lstStyle>
          <a:p>
            <a:fld id="{DC50865A-F0F0-43A4-AB88-8F87FACD969A}" type="datetimeFigureOut">
              <a:rPr lang="en-US" smtClean="0"/>
              <a:t>7/24/2023</a:t>
            </a:fld>
            <a:endParaRPr lang="en-US" dirty="0"/>
          </a:p>
        </p:txBody>
      </p:sp>
      <p:sp>
        <p:nvSpPr>
          <p:cNvPr id="5" name="Footer Placeholder 4">
            <a:extLst>
              <a:ext uri="{FF2B5EF4-FFF2-40B4-BE49-F238E27FC236}">
                <a16:creationId xmlns:a16="http://schemas.microsoft.com/office/drawing/2014/main" id="{18BE0321-0FF5-3D22-45A9-C26A487E90FC}"/>
              </a:ext>
            </a:extLst>
          </p:cNvPr>
          <p:cNvSpPr>
            <a:spLocks noGrp="1"/>
          </p:cNvSpPr>
          <p:nvPr>
            <p:ph type="ftr" sz="quarter" idx="3"/>
          </p:nvPr>
        </p:nvSpPr>
        <p:spPr>
          <a:xfrm>
            <a:off x="4038600" y="15066963"/>
            <a:ext cx="4114800" cy="86518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A8D8517C-DE91-7690-07F6-BF24138C809B}"/>
              </a:ext>
            </a:extLst>
          </p:cNvPr>
          <p:cNvSpPr>
            <a:spLocks noGrp="1"/>
          </p:cNvSpPr>
          <p:nvPr>
            <p:ph type="sldNum" sz="quarter" idx="4"/>
          </p:nvPr>
        </p:nvSpPr>
        <p:spPr>
          <a:xfrm>
            <a:off x="8610600" y="15066963"/>
            <a:ext cx="2743200" cy="865187"/>
          </a:xfrm>
          <a:prstGeom prst="rect">
            <a:avLst/>
          </a:prstGeom>
        </p:spPr>
        <p:txBody>
          <a:bodyPr vert="horz" lIns="91440" tIns="45720" rIns="91440" bIns="45720" rtlCol="0" anchor="ctr"/>
          <a:lstStyle>
            <a:lvl1pPr algn="r">
              <a:defRPr sz="1200">
                <a:solidFill>
                  <a:schemeClr val="tx1">
                    <a:tint val="75000"/>
                  </a:schemeClr>
                </a:solidFill>
              </a:defRPr>
            </a:lvl1pPr>
          </a:lstStyle>
          <a:p>
            <a:fld id="{E24DE12A-C23D-4FC7-A2A7-229C0123838B}" type="slidenum">
              <a:rPr lang="en-US" smtClean="0"/>
              <a:t>‹#›</a:t>
            </a:fld>
            <a:endParaRPr lang="en-US" dirty="0"/>
          </a:p>
        </p:txBody>
      </p:sp>
    </p:spTree>
    <p:extLst>
      <p:ext uri="{BB962C8B-B14F-4D97-AF65-F5344CB8AC3E}">
        <p14:creationId xmlns:p14="http://schemas.microsoft.com/office/powerpoint/2010/main" val="1441861479"/>
      </p:ext>
    </p:extLst>
  </p:cSld>
  <p:clrMap bg1="dk1" tx1="lt1" bg2="dk2" tx2="lt2" accent1="accent1" accent2="accent2" accent3="accent3" accent4="accent4" accent5="accent5" accent6="accent6" hlink="hlink" folHlink="folHlink"/>
  <p:sldLayoutIdLst>
    <p:sldLayoutId id="2147483692" r:id="rId1"/>
    <p:sldLayoutId id="2147483693" r:id="rId2"/>
    <p:sldLayoutId id="2147483694" r:id="rId3"/>
    <p:sldLayoutId id="2147483691" r:id="rId4"/>
  </p:sldLayoutIdLst>
  <p:txStyles>
    <p:titleStyle>
      <a:lvl1pPr algn="l" defTabSz="1219170" rtl="0" eaLnBrk="1" latinLnBrk="0" hangingPunct="1">
        <a:lnSpc>
          <a:spcPct val="75000"/>
        </a:lnSpc>
        <a:spcBef>
          <a:spcPct val="0"/>
        </a:spcBef>
        <a:buNone/>
        <a:defRPr sz="8000"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2.xml.rels>&#65279;<?xml version="1.0" encoding="utf-8"?><Relationships xmlns="http://schemas.openxmlformats.org/package/2006/relationships"><Relationship Type="http://schemas.openxmlformats.org/officeDocument/2006/relationships/image" Target="/ppt/media/image12.jpg" Id="rId3" /><Relationship Type="http://schemas.openxmlformats.org/officeDocument/2006/relationships/notesSlide" Target="/ppt/notesSlides/notesSlide11.xml" Id="rId2" /><Relationship Type="http://schemas.openxmlformats.org/officeDocument/2006/relationships/slideLayout" Target="/ppt/slideLayouts/slideLayout13.xml" Id="rId1" /><Relationship Type="http://schemas.openxmlformats.org/officeDocument/2006/relationships/image" Target="/ppt/media/image32.png" Id="rId5" /><Relationship Type="http://schemas.openxmlformats.org/officeDocument/2006/relationships/image" Target="/ppt/media/image23.png" Id="rId4" /></Relationships>
</file>

<file path=ppt/slides/_rels/slide21.xml.rels>&#65279;<?xml version="1.0" encoding="utf-8"?><Relationships xmlns="http://schemas.openxmlformats.org/package/2006/relationships"><Relationship Type="http://schemas.openxmlformats.org/officeDocument/2006/relationships/image" Target="/ppt/media/image5.png" Id="rId3" /><Relationship Type="http://schemas.openxmlformats.org/officeDocument/2006/relationships/image" Target="/ppt/media/image4.jpg" Id="rId2" /><Relationship Type="http://schemas.openxmlformats.org/officeDocument/2006/relationships/slideLayout" Target="/ppt/slideLayouts/slideLayout21.xml" Id="rId1" /><Relationship Type="http://schemas.openxmlformats.org/officeDocument/2006/relationships/image" Target="/ppt/media/image32.png" Id="rId4" /></Relationships>
</file>

<file path=ppt/slides/_rels/slide33.xml.rels>&#65279;<?xml version="1.0" encoding="utf-8"?><Relationships xmlns="http://schemas.openxmlformats.org/package/2006/relationships"><Relationship Type="http://schemas.openxmlformats.org/officeDocument/2006/relationships/image" Target="/ppt/media/image74.png" Id="rId3" /><Relationship Type="http://schemas.openxmlformats.org/officeDocument/2006/relationships/image" Target="/ppt/media/image63.jpg" Id="rId2" /><Relationship Type="http://schemas.openxmlformats.org/officeDocument/2006/relationships/slideLayout" Target="/ppt/slideLayouts/slideLayout32.xml" Id="rId1" /><Relationship Type="http://schemas.openxmlformats.org/officeDocument/2006/relationships/image" Target="/ppt/media/image32.png" Id="rId4" /></Relationships>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 name="Picture Placeholder 116" descr="A person with black hat and black hair ">
            <a:extLst>
              <a:ext uri="{FF2B5EF4-FFF2-40B4-BE49-F238E27FC236}">
                <a16:creationId xmlns:a16="http://schemas.microsoft.com/office/drawing/2014/main" id="{E6B63B80-D73B-E25C-DF3C-7E9C807C8DB2}"/>
              </a:ext>
            </a:extLst>
          </p:cNvPr>
          <p:cNvPicPr>
            <a:picLocks noGrp="1" noChangeAspect="1"/>
          </p:cNvPicPr>
          <p:nvPr>
            <p:ph type="pic" sz="quarter" idx="47"/>
          </p:nvPr>
        </p:nvPicPr>
        <p:blipFill>
          <a:blip r:embed="rId3"/>
          <a:srcRect t="4" b="4"/>
          <a:stretch/>
        </p:blipFill>
        <p:spPr>
          <a:xfrm>
            <a:off x="2587625" y="3643313"/>
            <a:ext cx="7278688" cy="10917936"/>
          </a:xfrm>
        </p:spPr>
      </p:pic>
      <p:sp>
        <p:nvSpPr>
          <p:cNvPr id="158" name="Title 157">
            <a:extLst>
              <a:ext uri="{FF2B5EF4-FFF2-40B4-BE49-F238E27FC236}">
                <a16:creationId xmlns:a16="http://schemas.microsoft.com/office/drawing/2014/main" id="{489DAEEB-4374-9146-227E-010F2EB7272A}"/>
              </a:ext>
            </a:extLst>
          </p:cNvPr>
          <p:cNvSpPr>
            <a:spLocks noGrp="1"/>
          </p:cNvSpPr>
          <p:nvPr>
            <p:ph type="title"/>
          </p:nvPr>
        </p:nvSpPr>
        <p:spPr>
          <a:xfrm>
            <a:off x="713508" y="989880"/>
            <a:ext cx="7058892" cy="3249612"/>
          </a:xfrm>
        </p:spPr>
        <p:txBody>
          <a:bodyPr/>
          <a:lstStyle/>
          <a:p>
            <a:r>
              <a:rPr lang="en-US" dirty="0"/>
              <a:t>Who is disrupting fashion?</a:t>
            </a:r>
          </a:p>
        </p:txBody>
      </p:sp>
      <p:sp>
        <p:nvSpPr>
          <p:cNvPr id="159" name="Text Placeholder 158">
            <a:extLst>
              <a:ext uri="{FF2B5EF4-FFF2-40B4-BE49-F238E27FC236}">
                <a16:creationId xmlns:a16="http://schemas.microsoft.com/office/drawing/2014/main" id="{0E62E864-AA6B-66C2-CDF2-C755D7F3814A}"/>
              </a:ext>
            </a:extLst>
          </p:cNvPr>
          <p:cNvSpPr>
            <a:spLocks noGrp="1"/>
          </p:cNvSpPr>
          <p:nvPr>
            <p:ph type="body" sz="quarter" idx="10"/>
          </p:nvPr>
        </p:nvSpPr>
        <p:spPr>
          <a:xfrm>
            <a:off x="713508" y="4489017"/>
            <a:ext cx="1530928" cy="1060450"/>
          </a:xfrm>
        </p:spPr>
        <p:txBody>
          <a:bodyPr/>
          <a:lstStyle/>
          <a:p>
            <a:r>
              <a:rPr lang="en-US" dirty="0"/>
              <a:t>32</a:t>
            </a:r>
          </a:p>
        </p:txBody>
      </p:sp>
      <p:sp>
        <p:nvSpPr>
          <p:cNvPr id="160" name="Text Placeholder 159">
            <a:extLst>
              <a:ext uri="{FF2B5EF4-FFF2-40B4-BE49-F238E27FC236}">
                <a16:creationId xmlns:a16="http://schemas.microsoft.com/office/drawing/2014/main" id="{A2940CA7-832A-2F4E-6BA6-2DD9E9707952}"/>
              </a:ext>
            </a:extLst>
          </p:cNvPr>
          <p:cNvSpPr>
            <a:spLocks noGrp="1"/>
          </p:cNvSpPr>
          <p:nvPr>
            <p:ph type="body" sz="quarter" idx="11"/>
          </p:nvPr>
        </p:nvSpPr>
        <p:spPr>
          <a:xfrm>
            <a:off x="2272145" y="4489017"/>
            <a:ext cx="1100975" cy="1060450"/>
          </a:xfrm>
        </p:spPr>
        <p:txBody>
          <a:bodyPr/>
          <a:lstStyle/>
          <a:p>
            <a:r>
              <a:rPr lang="en-US" dirty="0"/>
              <a:t>%</a:t>
            </a:r>
          </a:p>
        </p:txBody>
      </p:sp>
      <p:sp>
        <p:nvSpPr>
          <p:cNvPr id="161" name="Text Placeholder 160">
            <a:extLst>
              <a:ext uri="{FF2B5EF4-FFF2-40B4-BE49-F238E27FC236}">
                <a16:creationId xmlns:a16="http://schemas.microsoft.com/office/drawing/2014/main" id="{0A18FF2A-6750-C569-84CA-4912A838A97A}"/>
              </a:ext>
            </a:extLst>
          </p:cNvPr>
          <p:cNvSpPr>
            <a:spLocks noGrp="1"/>
          </p:cNvSpPr>
          <p:nvPr>
            <p:ph type="body" sz="quarter" idx="12"/>
          </p:nvPr>
        </p:nvSpPr>
        <p:spPr>
          <a:xfrm>
            <a:off x="720435" y="5683395"/>
            <a:ext cx="2652685" cy="493885"/>
          </a:xfrm>
        </p:spPr>
        <p:txBody>
          <a:bodyPr/>
          <a:lstStyle/>
          <a:p>
            <a:r>
              <a:rPr lang="en-US" dirty="0"/>
              <a:t>Increase</a:t>
            </a:r>
          </a:p>
        </p:txBody>
      </p:sp>
      <p:sp>
        <p:nvSpPr>
          <p:cNvPr id="162" name="Text Placeholder 161">
            <a:extLst>
              <a:ext uri="{FF2B5EF4-FFF2-40B4-BE49-F238E27FC236}">
                <a16:creationId xmlns:a16="http://schemas.microsoft.com/office/drawing/2014/main" id="{B8FFEBC3-A8D8-D2E3-392C-B2B243F84EA1}"/>
              </a:ext>
            </a:extLst>
          </p:cNvPr>
          <p:cNvSpPr>
            <a:spLocks noGrp="1"/>
          </p:cNvSpPr>
          <p:nvPr>
            <p:ph type="body" sz="quarter" idx="13"/>
          </p:nvPr>
        </p:nvSpPr>
        <p:spPr>
          <a:xfrm>
            <a:off x="730826" y="6238240"/>
            <a:ext cx="2327332" cy="1060450"/>
          </a:xfrm>
        </p:spPr>
        <p:txBody>
          <a:bodyPr/>
          <a:lstStyle/>
          <a:p>
            <a:r>
              <a:rPr lang="en-US" dirty="0"/>
              <a:t>in sustainable fashion brands over the past five years.</a:t>
            </a:r>
            <a:endParaRPr lang="en-US" noProof="1"/>
          </a:p>
        </p:txBody>
      </p:sp>
      <p:sp>
        <p:nvSpPr>
          <p:cNvPr id="163" name="Text Placeholder 162">
            <a:extLst>
              <a:ext uri="{FF2B5EF4-FFF2-40B4-BE49-F238E27FC236}">
                <a16:creationId xmlns:a16="http://schemas.microsoft.com/office/drawing/2014/main" id="{A9C388AB-1E1A-E63B-0238-F443799125E7}"/>
              </a:ext>
            </a:extLst>
          </p:cNvPr>
          <p:cNvSpPr>
            <a:spLocks noGrp="1"/>
          </p:cNvSpPr>
          <p:nvPr>
            <p:ph type="body" sz="quarter" idx="14"/>
          </p:nvPr>
        </p:nvSpPr>
        <p:spPr>
          <a:xfrm>
            <a:off x="726439" y="7924800"/>
            <a:ext cx="543561" cy="558800"/>
          </a:xfrm>
        </p:spPr>
        <p:txBody>
          <a:bodyPr/>
          <a:lstStyle/>
          <a:p>
            <a:r>
              <a:rPr lang="en-US" dirty="0"/>
              <a:t>1</a:t>
            </a:r>
          </a:p>
        </p:txBody>
      </p:sp>
      <p:sp>
        <p:nvSpPr>
          <p:cNvPr id="164" name="Text Placeholder 163">
            <a:extLst>
              <a:ext uri="{FF2B5EF4-FFF2-40B4-BE49-F238E27FC236}">
                <a16:creationId xmlns:a16="http://schemas.microsoft.com/office/drawing/2014/main" id="{9E8586DF-AAF9-12AF-B7E0-D933E573752A}"/>
              </a:ext>
            </a:extLst>
          </p:cNvPr>
          <p:cNvSpPr>
            <a:spLocks noGrp="1"/>
          </p:cNvSpPr>
          <p:nvPr>
            <p:ph type="body" sz="quarter" idx="15"/>
          </p:nvPr>
        </p:nvSpPr>
        <p:spPr>
          <a:xfrm>
            <a:off x="1319877" y="7924800"/>
            <a:ext cx="468283" cy="558800"/>
          </a:xfrm>
        </p:spPr>
        <p:txBody>
          <a:bodyPr/>
          <a:lstStyle/>
          <a:p>
            <a:r>
              <a:rPr lang="en-US" dirty="0"/>
              <a:t>in</a:t>
            </a:r>
          </a:p>
        </p:txBody>
      </p:sp>
      <p:sp>
        <p:nvSpPr>
          <p:cNvPr id="166" name="Text Placeholder 165">
            <a:extLst>
              <a:ext uri="{FF2B5EF4-FFF2-40B4-BE49-F238E27FC236}">
                <a16:creationId xmlns:a16="http://schemas.microsoft.com/office/drawing/2014/main" id="{F93352EA-28CD-8B2B-786A-240915156E20}"/>
              </a:ext>
            </a:extLst>
          </p:cNvPr>
          <p:cNvSpPr>
            <a:spLocks noGrp="1"/>
          </p:cNvSpPr>
          <p:nvPr>
            <p:ph type="body" sz="quarter" idx="17"/>
          </p:nvPr>
        </p:nvSpPr>
        <p:spPr>
          <a:xfrm>
            <a:off x="1863439" y="7924800"/>
            <a:ext cx="1109668" cy="558800"/>
          </a:xfrm>
        </p:spPr>
        <p:txBody>
          <a:bodyPr/>
          <a:lstStyle/>
          <a:p>
            <a:r>
              <a:rPr lang="en-US" dirty="0"/>
              <a:t>3</a:t>
            </a:r>
          </a:p>
        </p:txBody>
      </p:sp>
      <p:sp>
        <p:nvSpPr>
          <p:cNvPr id="219" name="Text Placeholder 218">
            <a:extLst>
              <a:ext uri="{FF2B5EF4-FFF2-40B4-BE49-F238E27FC236}">
                <a16:creationId xmlns:a16="http://schemas.microsoft.com/office/drawing/2014/main" id="{0F029311-87D3-ACC1-9AB3-EE2961BBE5EA}"/>
              </a:ext>
            </a:extLst>
          </p:cNvPr>
          <p:cNvSpPr>
            <a:spLocks noGrp="1"/>
          </p:cNvSpPr>
          <p:nvPr>
            <p:ph type="body" sz="quarter" idx="16"/>
          </p:nvPr>
        </p:nvSpPr>
        <p:spPr>
          <a:xfrm>
            <a:off x="730826" y="8581536"/>
            <a:ext cx="2327332" cy="1314303"/>
          </a:xfrm>
        </p:spPr>
        <p:txBody>
          <a:bodyPr/>
          <a:lstStyle/>
          <a:p>
            <a:r>
              <a:rPr lang="en-US" dirty="0"/>
              <a:t>fashion companies report an increase in sales after adopting inclusive sizing.</a:t>
            </a:r>
            <a:endParaRPr lang="en-US" noProof="1"/>
          </a:p>
        </p:txBody>
      </p:sp>
      <p:sp>
        <p:nvSpPr>
          <p:cNvPr id="167" name="Text Placeholder 166">
            <a:extLst>
              <a:ext uri="{FF2B5EF4-FFF2-40B4-BE49-F238E27FC236}">
                <a16:creationId xmlns:a16="http://schemas.microsoft.com/office/drawing/2014/main" id="{C23ACDB1-FEC8-58E7-D15B-49C1239A7730}"/>
              </a:ext>
            </a:extLst>
          </p:cNvPr>
          <p:cNvSpPr>
            <a:spLocks noGrp="1"/>
          </p:cNvSpPr>
          <p:nvPr>
            <p:ph type="body" sz="quarter" idx="18"/>
          </p:nvPr>
        </p:nvSpPr>
        <p:spPr>
          <a:xfrm>
            <a:off x="8868755" y="2035955"/>
            <a:ext cx="2520605" cy="1012044"/>
          </a:xfrm>
        </p:spPr>
        <p:txBody>
          <a:bodyPr/>
          <a:lstStyle/>
          <a:p>
            <a:r>
              <a:rPr lang="en-US" dirty="0"/>
              <a:t>Shows 2 Sales</a:t>
            </a:r>
          </a:p>
        </p:txBody>
      </p:sp>
      <p:sp>
        <p:nvSpPr>
          <p:cNvPr id="298" name="Text Placeholder 297">
            <a:extLst>
              <a:ext uri="{FF2B5EF4-FFF2-40B4-BE49-F238E27FC236}">
                <a16:creationId xmlns:a16="http://schemas.microsoft.com/office/drawing/2014/main" id="{B8F0ADD4-D5CE-4656-60DE-D383AE13F0E4}"/>
              </a:ext>
            </a:extLst>
          </p:cNvPr>
          <p:cNvSpPr>
            <a:spLocks noGrp="1"/>
          </p:cNvSpPr>
          <p:nvPr>
            <p:ph type="body" sz="quarter" idx="19"/>
          </p:nvPr>
        </p:nvSpPr>
        <p:spPr>
          <a:xfrm>
            <a:off x="8879146" y="3088639"/>
            <a:ext cx="2510569" cy="1617177"/>
          </a:xfrm>
        </p:spPr>
        <p:txBody>
          <a:bodyPr/>
          <a:lstStyle/>
          <a:p>
            <a:r>
              <a:rPr lang="en-US" dirty="0"/>
              <a:t>Shows to sales rates in the fashion industry have seen a significant rise of 30% in the last decade.</a:t>
            </a:r>
            <a:endParaRPr lang="en-US" noProof="1"/>
          </a:p>
        </p:txBody>
      </p:sp>
      <p:sp>
        <p:nvSpPr>
          <p:cNvPr id="169" name="Text Placeholder 168">
            <a:extLst>
              <a:ext uri="{FF2B5EF4-FFF2-40B4-BE49-F238E27FC236}">
                <a16:creationId xmlns:a16="http://schemas.microsoft.com/office/drawing/2014/main" id="{0F516A1A-0239-AC61-BE75-9587277130EC}"/>
              </a:ext>
            </a:extLst>
          </p:cNvPr>
          <p:cNvSpPr>
            <a:spLocks noGrp="1"/>
          </p:cNvSpPr>
          <p:nvPr>
            <p:ph type="body" sz="quarter" idx="20"/>
          </p:nvPr>
        </p:nvSpPr>
        <p:spPr>
          <a:xfrm>
            <a:off x="8945879" y="5520544"/>
            <a:ext cx="1060798" cy="656736"/>
          </a:xfrm>
        </p:spPr>
        <p:txBody>
          <a:bodyPr/>
          <a:lstStyle/>
          <a:p>
            <a:r>
              <a:rPr lang="en-US" dirty="0"/>
              <a:t>60</a:t>
            </a:r>
          </a:p>
        </p:txBody>
      </p:sp>
      <p:sp>
        <p:nvSpPr>
          <p:cNvPr id="170" name="Text Placeholder 169">
            <a:extLst>
              <a:ext uri="{FF2B5EF4-FFF2-40B4-BE49-F238E27FC236}">
                <a16:creationId xmlns:a16="http://schemas.microsoft.com/office/drawing/2014/main" id="{BF75AC19-9A42-6A2C-D408-43CD4A4DFCEB}"/>
              </a:ext>
            </a:extLst>
          </p:cNvPr>
          <p:cNvSpPr>
            <a:spLocks noGrp="1"/>
          </p:cNvSpPr>
          <p:nvPr>
            <p:ph type="body" sz="quarter" idx="21"/>
          </p:nvPr>
        </p:nvSpPr>
        <p:spPr>
          <a:xfrm>
            <a:off x="10026997" y="5520544"/>
            <a:ext cx="834043" cy="656736"/>
          </a:xfrm>
        </p:spPr>
        <p:txBody>
          <a:bodyPr/>
          <a:lstStyle/>
          <a:p>
            <a:r>
              <a:rPr lang="en-US" dirty="0"/>
              <a:t>%</a:t>
            </a:r>
          </a:p>
        </p:txBody>
      </p:sp>
      <p:sp>
        <p:nvSpPr>
          <p:cNvPr id="338" name="Text Placeholder 337">
            <a:extLst>
              <a:ext uri="{FF2B5EF4-FFF2-40B4-BE49-F238E27FC236}">
                <a16:creationId xmlns:a16="http://schemas.microsoft.com/office/drawing/2014/main" id="{0BE8C532-90DE-9F5B-838B-FB8D5D034453}"/>
              </a:ext>
            </a:extLst>
          </p:cNvPr>
          <p:cNvSpPr>
            <a:spLocks noGrp="1"/>
          </p:cNvSpPr>
          <p:nvPr>
            <p:ph type="body" sz="quarter" idx="22"/>
          </p:nvPr>
        </p:nvSpPr>
        <p:spPr>
          <a:xfrm>
            <a:off x="8950266" y="6217920"/>
            <a:ext cx="1910774" cy="656737"/>
          </a:xfrm>
        </p:spPr>
        <p:txBody>
          <a:bodyPr/>
          <a:lstStyle/>
          <a:p>
            <a:r>
              <a:rPr lang="en-US" dirty="0"/>
              <a:t>Ethically sourced materials</a:t>
            </a:r>
            <a:endParaRPr lang="en-US" noProof="1"/>
          </a:p>
        </p:txBody>
      </p:sp>
      <p:sp>
        <p:nvSpPr>
          <p:cNvPr id="339" name="Text Placeholder 338">
            <a:extLst>
              <a:ext uri="{FF2B5EF4-FFF2-40B4-BE49-F238E27FC236}">
                <a16:creationId xmlns:a16="http://schemas.microsoft.com/office/drawing/2014/main" id="{D52B3824-87C2-B84C-291E-C6636BC2126B}"/>
              </a:ext>
            </a:extLst>
          </p:cNvPr>
          <p:cNvSpPr>
            <a:spLocks noGrp="1"/>
          </p:cNvSpPr>
          <p:nvPr>
            <p:ph type="body" sz="quarter" idx="23"/>
          </p:nvPr>
        </p:nvSpPr>
        <p:spPr>
          <a:xfrm>
            <a:off x="8950266" y="6905137"/>
            <a:ext cx="1910774" cy="277983"/>
          </a:xfrm>
        </p:spPr>
        <p:txBody>
          <a:bodyPr/>
          <a:lstStyle/>
          <a:p>
            <a:r>
              <a:rPr lang="en-US" dirty="0"/>
              <a:t>Q1 20XX</a:t>
            </a:r>
          </a:p>
        </p:txBody>
      </p:sp>
      <p:sp>
        <p:nvSpPr>
          <p:cNvPr id="173" name="Text Placeholder 172">
            <a:extLst>
              <a:ext uri="{FF2B5EF4-FFF2-40B4-BE49-F238E27FC236}">
                <a16:creationId xmlns:a16="http://schemas.microsoft.com/office/drawing/2014/main" id="{96550B5F-2A92-D288-7B37-0F826838686D}"/>
              </a:ext>
            </a:extLst>
          </p:cNvPr>
          <p:cNvSpPr>
            <a:spLocks noGrp="1"/>
          </p:cNvSpPr>
          <p:nvPr>
            <p:ph type="body" sz="quarter" idx="24"/>
          </p:nvPr>
        </p:nvSpPr>
        <p:spPr>
          <a:xfrm>
            <a:off x="9677399" y="7414594"/>
            <a:ext cx="1060798" cy="656736"/>
          </a:xfrm>
        </p:spPr>
        <p:txBody>
          <a:bodyPr/>
          <a:lstStyle/>
          <a:p>
            <a:r>
              <a:rPr lang="en-US" dirty="0"/>
              <a:t>60</a:t>
            </a:r>
          </a:p>
        </p:txBody>
      </p:sp>
      <p:sp>
        <p:nvSpPr>
          <p:cNvPr id="174" name="Text Placeholder 173">
            <a:extLst>
              <a:ext uri="{FF2B5EF4-FFF2-40B4-BE49-F238E27FC236}">
                <a16:creationId xmlns:a16="http://schemas.microsoft.com/office/drawing/2014/main" id="{D8B73B40-865F-4034-A0B9-6D8AAF47A72E}"/>
              </a:ext>
            </a:extLst>
          </p:cNvPr>
          <p:cNvSpPr>
            <a:spLocks noGrp="1"/>
          </p:cNvSpPr>
          <p:nvPr>
            <p:ph type="body" sz="quarter" idx="25"/>
          </p:nvPr>
        </p:nvSpPr>
        <p:spPr>
          <a:xfrm>
            <a:off x="10758517" y="7414594"/>
            <a:ext cx="834043" cy="656736"/>
          </a:xfrm>
        </p:spPr>
        <p:txBody>
          <a:bodyPr/>
          <a:lstStyle/>
          <a:p>
            <a:r>
              <a:rPr lang="en-US" dirty="0"/>
              <a:t>%</a:t>
            </a:r>
          </a:p>
        </p:txBody>
      </p:sp>
      <p:sp>
        <p:nvSpPr>
          <p:cNvPr id="379" name="Text Placeholder 378">
            <a:extLst>
              <a:ext uri="{FF2B5EF4-FFF2-40B4-BE49-F238E27FC236}">
                <a16:creationId xmlns:a16="http://schemas.microsoft.com/office/drawing/2014/main" id="{87D6A487-D363-D904-5556-2E5F91DE14DB}"/>
              </a:ext>
            </a:extLst>
          </p:cNvPr>
          <p:cNvSpPr>
            <a:spLocks noGrp="1"/>
          </p:cNvSpPr>
          <p:nvPr>
            <p:ph type="body" sz="quarter" idx="26"/>
          </p:nvPr>
        </p:nvSpPr>
        <p:spPr>
          <a:xfrm>
            <a:off x="9681786" y="8111970"/>
            <a:ext cx="1910774" cy="656737"/>
          </a:xfrm>
        </p:spPr>
        <p:txBody>
          <a:bodyPr/>
          <a:lstStyle/>
          <a:p>
            <a:r>
              <a:rPr lang="en-US" dirty="0"/>
              <a:t>Eco-friendly materials</a:t>
            </a:r>
            <a:endParaRPr lang="en-US" noProof="1"/>
          </a:p>
        </p:txBody>
      </p:sp>
      <p:sp>
        <p:nvSpPr>
          <p:cNvPr id="380" name="Text Placeholder 379">
            <a:extLst>
              <a:ext uri="{FF2B5EF4-FFF2-40B4-BE49-F238E27FC236}">
                <a16:creationId xmlns:a16="http://schemas.microsoft.com/office/drawing/2014/main" id="{874EC50A-399E-E695-8FE9-42435723E1D6}"/>
              </a:ext>
            </a:extLst>
          </p:cNvPr>
          <p:cNvSpPr>
            <a:spLocks noGrp="1"/>
          </p:cNvSpPr>
          <p:nvPr>
            <p:ph type="body" sz="quarter" idx="27"/>
          </p:nvPr>
        </p:nvSpPr>
        <p:spPr>
          <a:xfrm>
            <a:off x="9681786" y="8799187"/>
            <a:ext cx="1910774" cy="277983"/>
          </a:xfrm>
        </p:spPr>
        <p:txBody>
          <a:bodyPr/>
          <a:lstStyle/>
          <a:p>
            <a:r>
              <a:rPr lang="en-US" dirty="0"/>
              <a:t>Q2 20XX</a:t>
            </a:r>
          </a:p>
        </p:txBody>
      </p:sp>
      <p:sp>
        <p:nvSpPr>
          <p:cNvPr id="177" name="Text Placeholder 176">
            <a:extLst>
              <a:ext uri="{FF2B5EF4-FFF2-40B4-BE49-F238E27FC236}">
                <a16:creationId xmlns:a16="http://schemas.microsoft.com/office/drawing/2014/main" id="{06EFFE41-F871-C18A-1E21-105C077B3844}"/>
              </a:ext>
            </a:extLst>
          </p:cNvPr>
          <p:cNvSpPr>
            <a:spLocks noGrp="1"/>
          </p:cNvSpPr>
          <p:nvPr>
            <p:ph type="body" sz="quarter" idx="28"/>
          </p:nvPr>
        </p:nvSpPr>
        <p:spPr>
          <a:xfrm>
            <a:off x="8956039" y="9318804"/>
            <a:ext cx="1060798" cy="656736"/>
          </a:xfrm>
        </p:spPr>
        <p:txBody>
          <a:bodyPr/>
          <a:lstStyle/>
          <a:p>
            <a:r>
              <a:rPr lang="en-US" dirty="0"/>
              <a:t>60</a:t>
            </a:r>
          </a:p>
        </p:txBody>
      </p:sp>
      <p:sp>
        <p:nvSpPr>
          <p:cNvPr id="178" name="Text Placeholder 177">
            <a:extLst>
              <a:ext uri="{FF2B5EF4-FFF2-40B4-BE49-F238E27FC236}">
                <a16:creationId xmlns:a16="http://schemas.microsoft.com/office/drawing/2014/main" id="{ACBBD1C7-973B-B2BE-D94F-39AA204A6534}"/>
              </a:ext>
            </a:extLst>
          </p:cNvPr>
          <p:cNvSpPr>
            <a:spLocks noGrp="1"/>
          </p:cNvSpPr>
          <p:nvPr>
            <p:ph type="body" sz="quarter" idx="29"/>
          </p:nvPr>
        </p:nvSpPr>
        <p:spPr>
          <a:xfrm>
            <a:off x="10037157" y="9318804"/>
            <a:ext cx="834043" cy="656736"/>
          </a:xfrm>
        </p:spPr>
        <p:txBody>
          <a:bodyPr/>
          <a:lstStyle/>
          <a:p>
            <a:r>
              <a:rPr lang="en-US" dirty="0"/>
              <a:t>%</a:t>
            </a:r>
          </a:p>
        </p:txBody>
      </p:sp>
      <p:sp>
        <p:nvSpPr>
          <p:cNvPr id="420" name="Text Placeholder 419">
            <a:extLst>
              <a:ext uri="{FF2B5EF4-FFF2-40B4-BE49-F238E27FC236}">
                <a16:creationId xmlns:a16="http://schemas.microsoft.com/office/drawing/2014/main" id="{8E7090D6-D496-AC48-0918-B79F4CA39132}"/>
              </a:ext>
            </a:extLst>
          </p:cNvPr>
          <p:cNvSpPr>
            <a:spLocks noGrp="1"/>
          </p:cNvSpPr>
          <p:nvPr>
            <p:ph type="body" sz="quarter" idx="30"/>
          </p:nvPr>
        </p:nvSpPr>
        <p:spPr>
          <a:xfrm>
            <a:off x="8960426" y="10016180"/>
            <a:ext cx="1910774" cy="656737"/>
          </a:xfrm>
        </p:spPr>
        <p:txBody>
          <a:bodyPr/>
          <a:lstStyle/>
          <a:p>
            <a:r>
              <a:rPr lang="en-US" dirty="0"/>
              <a:t>Customer return rate</a:t>
            </a:r>
            <a:endParaRPr lang="en-US" noProof="1"/>
          </a:p>
        </p:txBody>
      </p:sp>
      <p:sp>
        <p:nvSpPr>
          <p:cNvPr id="421" name="Text Placeholder 420">
            <a:extLst>
              <a:ext uri="{FF2B5EF4-FFF2-40B4-BE49-F238E27FC236}">
                <a16:creationId xmlns:a16="http://schemas.microsoft.com/office/drawing/2014/main" id="{77AF39E1-EA36-18AA-86E2-E2CF50A1AEA9}"/>
              </a:ext>
            </a:extLst>
          </p:cNvPr>
          <p:cNvSpPr>
            <a:spLocks noGrp="1"/>
          </p:cNvSpPr>
          <p:nvPr>
            <p:ph type="body" sz="quarter" idx="31"/>
          </p:nvPr>
        </p:nvSpPr>
        <p:spPr>
          <a:xfrm>
            <a:off x="8960426" y="10703397"/>
            <a:ext cx="1910774" cy="277983"/>
          </a:xfrm>
        </p:spPr>
        <p:txBody>
          <a:bodyPr/>
          <a:lstStyle/>
          <a:p>
            <a:r>
              <a:rPr lang="en-US" dirty="0"/>
              <a:t>Q3 20XX</a:t>
            </a:r>
          </a:p>
        </p:txBody>
      </p:sp>
      <p:sp>
        <p:nvSpPr>
          <p:cNvPr id="181" name="Text Placeholder 180">
            <a:extLst>
              <a:ext uri="{FF2B5EF4-FFF2-40B4-BE49-F238E27FC236}">
                <a16:creationId xmlns:a16="http://schemas.microsoft.com/office/drawing/2014/main" id="{CB29777B-C9C2-3EB6-2A77-5878931AB959}"/>
              </a:ext>
            </a:extLst>
          </p:cNvPr>
          <p:cNvSpPr>
            <a:spLocks noGrp="1"/>
          </p:cNvSpPr>
          <p:nvPr>
            <p:ph type="body" sz="quarter" idx="32"/>
          </p:nvPr>
        </p:nvSpPr>
        <p:spPr>
          <a:xfrm>
            <a:off x="578195" y="11036316"/>
            <a:ext cx="1352205" cy="1684004"/>
          </a:xfrm>
        </p:spPr>
        <p:txBody>
          <a:bodyPr/>
          <a:lstStyle/>
          <a:p>
            <a:r>
              <a:rPr lang="en-US" dirty="0"/>
              <a:t>1</a:t>
            </a:r>
          </a:p>
        </p:txBody>
      </p:sp>
      <p:sp>
        <p:nvSpPr>
          <p:cNvPr id="182" name="Text Placeholder 181">
            <a:extLst>
              <a:ext uri="{FF2B5EF4-FFF2-40B4-BE49-F238E27FC236}">
                <a16:creationId xmlns:a16="http://schemas.microsoft.com/office/drawing/2014/main" id="{11E06E55-A9DB-541E-68CF-CCEC88A54C30}"/>
              </a:ext>
            </a:extLst>
          </p:cNvPr>
          <p:cNvSpPr>
            <a:spLocks noGrp="1"/>
          </p:cNvSpPr>
          <p:nvPr>
            <p:ph type="body" sz="quarter" idx="33"/>
          </p:nvPr>
        </p:nvSpPr>
        <p:spPr>
          <a:xfrm>
            <a:off x="730826" y="11983896"/>
            <a:ext cx="2327333" cy="493885"/>
          </a:xfrm>
        </p:spPr>
        <p:txBody>
          <a:bodyPr/>
          <a:lstStyle/>
          <a:p>
            <a:r>
              <a:rPr lang="en-US" dirty="0"/>
              <a:t>Present</a:t>
            </a:r>
          </a:p>
        </p:txBody>
      </p:sp>
      <p:sp>
        <p:nvSpPr>
          <p:cNvPr id="422" name="Text Placeholder 421">
            <a:extLst>
              <a:ext uri="{FF2B5EF4-FFF2-40B4-BE49-F238E27FC236}">
                <a16:creationId xmlns:a16="http://schemas.microsoft.com/office/drawing/2014/main" id="{104807E3-AF75-EFFC-10EC-664AD762B06B}"/>
              </a:ext>
            </a:extLst>
          </p:cNvPr>
          <p:cNvSpPr>
            <a:spLocks noGrp="1"/>
          </p:cNvSpPr>
          <p:nvPr>
            <p:ph type="body" sz="quarter" idx="34"/>
          </p:nvPr>
        </p:nvSpPr>
        <p:spPr>
          <a:xfrm>
            <a:off x="741216" y="12711460"/>
            <a:ext cx="2316943" cy="1578755"/>
          </a:xfrm>
        </p:spPr>
        <p:txBody>
          <a:bodyPr/>
          <a:lstStyle/>
          <a:p>
            <a:r>
              <a:rPr lang="en-US" dirty="0"/>
              <a:t>fashion companies report an increase in sales after adopting inclusive sizing.</a:t>
            </a:r>
            <a:endParaRPr lang="en-US" noProof="1"/>
          </a:p>
        </p:txBody>
      </p:sp>
      <p:sp>
        <p:nvSpPr>
          <p:cNvPr id="184" name="Text Placeholder 183">
            <a:extLst>
              <a:ext uri="{FF2B5EF4-FFF2-40B4-BE49-F238E27FC236}">
                <a16:creationId xmlns:a16="http://schemas.microsoft.com/office/drawing/2014/main" id="{DA515F3C-F291-77CD-E273-590D3839E767}"/>
              </a:ext>
            </a:extLst>
          </p:cNvPr>
          <p:cNvSpPr>
            <a:spLocks noGrp="1"/>
          </p:cNvSpPr>
          <p:nvPr>
            <p:ph type="body" sz="quarter" idx="35"/>
          </p:nvPr>
        </p:nvSpPr>
        <p:spPr>
          <a:xfrm>
            <a:off x="3491114" y="11036316"/>
            <a:ext cx="1352205" cy="1684004"/>
          </a:xfrm>
        </p:spPr>
        <p:txBody>
          <a:bodyPr/>
          <a:lstStyle/>
          <a:p>
            <a:r>
              <a:rPr lang="en-US" dirty="0"/>
              <a:t>2</a:t>
            </a:r>
          </a:p>
        </p:txBody>
      </p:sp>
      <p:sp>
        <p:nvSpPr>
          <p:cNvPr id="185" name="Text Placeholder 184">
            <a:extLst>
              <a:ext uri="{FF2B5EF4-FFF2-40B4-BE49-F238E27FC236}">
                <a16:creationId xmlns:a16="http://schemas.microsoft.com/office/drawing/2014/main" id="{D9AD5E3A-2858-5B9F-63A3-1B729D72A367}"/>
              </a:ext>
            </a:extLst>
          </p:cNvPr>
          <p:cNvSpPr>
            <a:spLocks noGrp="1"/>
          </p:cNvSpPr>
          <p:nvPr>
            <p:ph type="body" sz="quarter" idx="36"/>
          </p:nvPr>
        </p:nvSpPr>
        <p:spPr>
          <a:xfrm>
            <a:off x="3531985" y="11983896"/>
            <a:ext cx="2327333" cy="493885"/>
          </a:xfrm>
        </p:spPr>
        <p:txBody>
          <a:bodyPr/>
          <a:lstStyle/>
          <a:p>
            <a:r>
              <a:rPr lang="en-US" dirty="0"/>
              <a:t>Past</a:t>
            </a:r>
          </a:p>
        </p:txBody>
      </p:sp>
      <p:sp>
        <p:nvSpPr>
          <p:cNvPr id="423" name="Text Placeholder 422">
            <a:extLst>
              <a:ext uri="{FF2B5EF4-FFF2-40B4-BE49-F238E27FC236}">
                <a16:creationId xmlns:a16="http://schemas.microsoft.com/office/drawing/2014/main" id="{D248DF8F-9929-45FB-48B0-6FEAC22DC6BC}"/>
              </a:ext>
            </a:extLst>
          </p:cNvPr>
          <p:cNvSpPr>
            <a:spLocks noGrp="1"/>
          </p:cNvSpPr>
          <p:nvPr>
            <p:ph type="body" sz="quarter" idx="37"/>
          </p:nvPr>
        </p:nvSpPr>
        <p:spPr>
          <a:xfrm>
            <a:off x="3542375" y="12711460"/>
            <a:ext cx="2316943" cy="1578755"/>
          </a:xfrm>
        </p:spPr>
        <p:txBody>
          <a:bodyPr/>
          <a:lstStyle/>
          <a:p>
            <a:r>
              <a:rPr lang="en-US" dirty="0"/>
              <a:t>In the past, fashion designers used to create garments exclusively by hand. </a:t>
            </a:r>
            <a:endParaRPr lang="en-US" noProof="1"/>
          </a:p>
        </p:txBody>
      </p:sp>
      <p:sp>
        <p:nvSpPr>
          <p:cNvPr id="187" name="Text Placeholder 186">
            <a:extLst>
              <a:ext uri="{FF2B5EF4-FFF2-40B4-BE49-F238E27FC236}">
                <a16:creationId xmlns:a16="http://schemas.microsoft.com/office/drawing/2014/main" id="{8F4CE6A8-2F34-B19F-D131-5477FC9D4705}"/>
              </a:ext>
            </a:extLst>
          </p:cNvPr>
          <p:cNvSpPr>
            <a:spLocks noGrp="1"/>
          </p:cNvSpPr>
          <p:nvPr>
            <p:ph type="body" sz="quarter" idx="38"/>
          </p:nvPr>
        </p:nvSpPr>
        <p:spPr>
          <a:xfrm>
            <a:off x="6291813" y="11036316"/>
            <a:ext cx="1352205" cy="1684004"/>
          </a:xfrm>
        </p:spPr>
        <p:txBody>
          <a:bodyPr/>
          <a:lstStyle/>
          <a:p>
            <a:r>
              <a:rPr lang="en-US" dirty="0"/>
              <a:t>3</a:t>
            </a:r>
          </a:p>
        </p:txBody>
      </p:sp>
      <p:sp>
        <p:nvSpPr>
          <p:cNvPr id="188" name="Text Placeholder 187">
            <a:extLst>
              <a:ext uri="{FF2B5EF4-FFF2-40B4-BE49-F238E27FC236}">
                <a16:creationId xmlns:a16="http://schemas.microsoft.com/office/drawing/2014/main" id="{B4D2CC38-E327-A6E3-332A-395D0C5E7312}"/>
              </a:ext>
            </a:extLst>
          </p:cNvPr>
          <p:cNvSpPr>
            <a:spLocks noGrp="1"/>
          </p:cNvSpPr>
          <p:nvPr>
            <p:ph type="body" sz="quarter" idx="39"/>
          </p:nvPr>
        </p:nvSpPr>
        <p:spPr>
          <a:xfrm>
            <a:off x="6332684" y="11983896"/>
            <a:ext cx="2327333" cy="493885"/>
          </a:xfrm>
        </p:spPr>
        <p:txBody>
          <a:bodyPr/>
          <a:lstStyle/>
          <a:p>
            <a:r>
              <a:rPr lang="en-US" dirty="0"/>
              <a:t>Future</a:t>
            </a:r>
          </a:p>
        </p:txBody>
      </p:sp>
      <p:sp>
        <p:nvSpPr>
          <p:cNvPr id="424" name="Text Placeholder 423">
            <a:extLst>
              <a:ext uri="{FF2B5EF4-FFF2-40B4-BE49-F238E27FC236}">
                <a16:creationId xmlns:a16="http://schemas.microsoft.com/office/drawing/2014/main" id="{1705310D-6736-49E0-80F8-975664BC6992}"/>
              </a:ext>
            </a:extLst>
          </p:cNvPr>
          <p:cNvSpPr>
            <a:spLocks noGrp="1"/>
          </p:cNvSpPr>
          <p:nvPr>
            <p:ph type="body" sz="quarter" idx="40"/>
          </p:nvPr>
        </p:nvSpPr>
        <p:spPr>
          <a:xfrm>
            <a:off x="6343074" y="12711460"/>
            <a:ext cx="2316943" cy="1578755"/>
          </a:xfrm>
        </p:spPr>
        <p:txBody>
          <a:bodyPr/>
          <a:lstStyle/>
          <a:p>
            <a:r>
              <a:rPr lang="en-US" dirty="0"/>
              <a:t>However, the production process has become 50% faster and more efficient.</a:t>
            </a:r>
            <a:endParaRPr lang="en-US" noProof="1"/>
          </a:p>
        </p:txBody>
      </p:sp>
      <p:sp>
        <p:nvSpPr>
          <p:cNvPr id="190" name="Text Placeholder 189">
            <a:extLst>
              <a:ext uri="{FF2B5EF4-FFF2-40B4-BE49-F238E27FC236}">
                <a16:creationId xmlns:a16="http://schemas.microsoft.com/office/drawing/2014/main" id="{BAAFBDEE-57D6-F165-6377-F36B1A9F1C48}"/>
              </a:ext>
            </a:extLst>
          </p:cNvPr>
          <p:cNvSpPr>
            <a:spLocks noGrp="1"/>
          </p:cNvSpPr>
          <p:nvPr>
            <p:ph type="body" sz="quarter" idx="41"/>
          </p:nvPr>
        </p:nvSpPr>
        <p:spPr>
          <a:xfrm>
            <a:off x="9102672" y="11974520"/>
            <a:ext cx="2327333" cy="493885"/>
          </a:xfrm>
        </p:spPr>
        <p:txBody>
          <a:bodyPr/>
          <a:lstStyle/>
          <a:p>
            <a:r>
              <a:rPr lang="en-US" dirty="0"/>
              <a:t>Progress</a:t>
            </a:r>
          </a:p>
        </p:txBody>
      </p:sp>
      <p:sp>
        <p:nvSpPr>
          <p:cNvPr id="626" name="Text Placeholder 625">
            <a:extLst>
              <a:ext uri="{FF2B5EF4-FFF2-40B4-BE49-F238E27FC236}">
                <a16:creationId xmlns:a16="http://schemas.microsoft.com/office/drawing/2014/main" id="{5642B1E1-7E61-DEAB-1A25-04ACDAA38FBB}"/>
              </a:ext>
            </a:extLst>
          </p:cNvPr>
          <p:cNvSpPr>
            <a:spLocks noGrp="1"/>
          </p:cNvSpPr>
          <p:nvPr>
            <p:ph type="body" sz="quarter" idx="48"/>
          </p:nvPr>
        </p:nvSpPr>
        <p:spPr>
          <a:xfrm>
            <a:off x="9354197" y="12697511"/>
            <a:ext cx="955387" cy="276037"/>
          </a:xfrm>
        </p:spPr>
        <p:txBody>
          <a:bodyPr/>
          <a:lstStyle/>
          <a:p>
            <a:r>
              <a:rPr lang="en-US" dirty="0"/>
              <a:t>$2Bn</a:t>
            </a:r>
          </a:p>
        </p:txBody>
      </p:sp>
      <p:pic>
        <p:nvPicPr>
          <p:cNvPr id="4" name="Chart Placeholder 3" descr="Image of chart">
            <a:extLst>
              <a:ext uri="{FF2B5EF4-FFF2-40B4-BE49-F238E27FC236}">
                <a16:creationId xmlns:a16="http://schemas.microsoft.com/office/drawing/2014/main" id="{44C892B0-11B4-90CC-C477-B8CD47E96F4A}"/>
              </a:ext>
            </a:extLst>
          </p:cNvPr>
          <p:cNvPicPr>
            <a:picLocks noGrp="1" noChangeAspect="1"/>
          </p:cNvPicPr>
          <p:nvPr>
            <p:ph type="chart" sz="quarter" idx="42"/>
          </p:nvPr>
        </p:nvPicPr>
        <p:blipFill>
          <a:blip r:embed="rId4"/>
          <a:stretch>
            <a:fillRect/>
          </a:stretch>
        </p:blipFill>
        <p:spPr>
          <a:prstGeom prst="rect">
            <a:avLst/>
          </a:prstGeom>
        </p:spPr>
      </p:pic>
      <p:sp>
        <p:nvSpPr>
          <p:cNvPr id="627" name="Text Placeholder 626">
            <a:extLst>
              <a:ext uri="{FF2B5EF4-FFF2-40B4-BE49-F238E27FC236}">
                <a16:creationId xmlns:a16="http://schemas.microsoft.com/office/drawing/2014/main" id="{840DC330-B8F0-383F-FE6C-F415D0F4025C}"/>
              </a:ext>
            </a:extLst>
          </p:cNvPr>
          <p:cNvSpPr>
            <a:spLocks noGrp="1"/>
          </p:cNvSpPr>
          <p:nvPr>
            <p:ph type="body" sz="quarter" idx="49"/>
          </p:nvPr>
        </p:nvSpPr>
        <p:spPr>
          <a:xfrm>
            <a:off x="8830486" y="13692705"/>
            <a:ext cx="617249" cy="187569"/>
          </a:xfrm>
        </p:spPr>
        <p:txBody>
          <a:bodyPr/>
          <a:lstStyle/>
          <a:p>
            <a:r>
              <a:rPr lang="en-US" dirty="0"/>
              <a:t>20yy</a:t>
            </a:r>
          </a:p>
        </p:txBody>
      </p:sp>
      <p:sp>
        <p:nvSpPr>
          <p:cNvPr id="628" name="Text Placeholder 627">
            <a:extLst>
              <a:ext uri="{FF2B5EF4-FFF2-40B4-BE49-F238E27FC236}">
                <a16:creationId xmlns:a16="http://schemas.microsoft.com/office/drawing/2014/main" id="{CFEB38A3-D023-3FE5-7A40-B8B72DF6CE6A}"/>
              </a:ext>
            </a:extLst>
          </p:cNvPr>
          <p:cNvSpPr>
            <a:spLocks noGrp="1"/>
          </p:cNvSpPr>
          <p:nvPr>
            <p:ph type="body" sz="quarter" idx="50"/>
          </p:nvPr>
        </p:nvSpPr>
        <p:spPr>
          <a:xfrm>
            <a:off x="10900043" y="13691463"/>
            <a:ext cx="617249" cy="187569"/>
          </a:xfrm>
        </p:spPr>
        <p:txBody>
          <a:bodyPr/>
          <a:lstStyle/>
          <a:p>
            <a:r>
              <a:rPr lang="en-US" dirty="0"/>
              <a:t>20YY</a:t>
            </a:r>
          </a:p>
        </p:txBody>
      </p:sp>
      <p:pic>
        <p:nvPicPr>
          <p:cNvPr id="683" name="Picture Placeholder 682" descr="A black background with white text ">
            <a:extLst>
              <a:ext uri="{FF2B5EF4-FFF2-40B4-BE49-F238E27FC236}">
                <a16:creationId xmlns:a16="http://schemas.microsoft.com/office/drawing/2014/main" id="{261EF5C8-859A-6189-44CB-AC414C389C3F}"/>
              </a:ext>
            </a:extLst>
          </p:cNvPr>
          <p:cNvPicPr>
            <a:picLocks noGrp="1" noChangeAspect="1"/>
          </p:cNvPicPr>
          <p:nvPr>
            <p:ph type="pic" sz="quarter" idx="43"/>
          </p:nvPr>
        </p:nvPicPr>
        <p:blipFill>
          <a:blip r:embed="rId5"/>
          <a:srcRect t="8582" b="8582"/>
          <a:stretch/>
        </p:blipFill>
        <p:spPr>
          <a:xfrm>
            <a:off x="708024" y="15036800"/>
            <a:ext cx="2011680" cy="665163"/>
          </a:xfrm>
        </p:spPr>
      </p:pic>
      <p:sp>
        <p:nvSpPr>
          <p:cNvPr id="467" name="Text Placeholder 466">
            <a:extLst>
              <a:ext uri="{FF2B5EF4-FFF2-40B4-BE49-F238E27FC236}">
                <a16:creationId xmlns:a16="http://schemas.microsoft.com/office/drawing/2014/main" id="{B31828E6-A16F-7598-46A9-BD7FBFD035CE}"/>
              </a:ext>
            </a:extLst>
          </p:cNvPr>
          <p:cNvSpPr>
            <a:spLocks noGrp="1"/>
          </p:cNvSpPr>
          <p:nvPr>
            <p:ph type="body" sz="quarter" idx="44"/>
          </p:nvPr>
        </p:nvSpPr>
        <p:spPr>
          <a:xfrm>
            <a:off x="3241675" y="15128240"/>
            <a:ext cx="2011363" cy="665161"/>
          </a:xfrm>
        </p:spPr>
        <p:txBody>
          <a:bodyPr/>
          <a:lstStyle/>
          <a:p>
            <a:r>
              <a:rPr lang="en-US" dirty="0"/>
              <a:t>Disclaimer: The following statement is a fictional disclaimer created for the purpose of this exercise and does not represent an actual company or its policies</a:t>
            </a:r>
          </a:p>
        </p:txBody>
      </p:sp>
      <p:sp>
        <p:nvSpPr>
          <p:cNvPr id="468" name="Text Placeholder 467">
            <a:extLst>
              <a:ext uri="{FF2B5EF4-FFF2-40B4-BE49-F238E27FC236}">
                <a16:creationId xmlns:a16="http://schemas.microsoft.com/office/drawing/2014/main" id="{1B6936ED-4CD4-543C-9AA3-F2CD232A93AD}"/>
              </a:ext>
            </a:extLst>
          </p:cNvPr>
          <p:cNvSpPr>
            <a:spLocks noGrp="1"/>
          </p:cNvSpPr>
          <p:nvPr>
            <p:ph type="body" sz="quarter" idx="45"/>
          </p:nvPr>
        </p:nvSpPr>
        <p:spPr>
          <a:xfrm>
            <a:off x="5327002" y="15134040"/>
            <a:ext cx="4081158" cy="665161"/>
          </a:xfrm>
        </p:spPr>
        <p:txBody>
          <a:bodyPr/>
          <a:lstStyle/>
          <a:p>
            <a:r>
              <a:rPr lang="en-US" noProof="1"/>
              <a:t>Fabrikam does not guarantee specific results or outcomes from the use of its products. The information provided in this document is purely for entertainment purposes and should not be construed as professional advice. Fabrikam assumes no responsibility for any fashion choices made based on the content presented here. Any resemblance to real companies or statistics is purely coincidental.</a:t>
            </a:r>
            <a:endParaRPr lang="en-US" dirty="0"/>
          </a:p>
        </p:txBody>
      </p:sp>
      <p:sp>
        <p:nvSpPr>
          <p:cNvPr id="469" name="Text Placeholder 468">
            <a:extLst>
              <a:ext uri="{FF2B5EF4-FFF2-40B4-BE49-F238E27FC236}">
                <a16:creationId xmlns:a16="http://schemas.microsoft.com/office/drawing/2014/main" id="{E20ACF49-A32A-70F6-A65E-3BE0C4B92C47}"/>
              </a:ext>
            </a:extLst>
          </p:cNvPr>
          <p:cNvSpPr>
            <a:spLocks noGrp="1"/>
          </p:cNvSpPr>
          <p:nvPr>
            <p:ph type="body" sz="quarter" idx="46"/>
          </p:nvPr>
        </p:nvSpPr>
        <p:spPr>
          <a:xfrm>
            <a:off x="9763391" y="15128241"/>
            <a:ext cx="1829170" cy="792480"/>
          </a:xfrm>
        </p:spPr>
        <p:txBody>
          <a:bodyPr/>
          <a:lstStyle/>
          <a:p>
            <a:r>
              <a:rPr lang="en-US" dirty="0"/>
              <a:t>www.fabrikam.com  info@fabrikam.com</a:t>
            </a:r>
          </a:p>
          <a:p>
            <a:r>
              <a:rPr lang="en-US" dirty="0"/>
              <a:t>208 555 0100</a:t>
            </a:r>
          </a:p>
          <a:p>
            <a:endParaRPr lang="en-US" dirty="0"/>
          </a:p>
        </p:txBody>
      </p:sp>
      <p:grpSp>
        <p:nvGrpSpPr>
          <p:cNvPr id="637" name="Group 636">
            <a:extLst>
              <a:ext uri="{FF2B5EF4-FFF2-40B4-BE49-F238E27FC236}">
                <a16:creationId xmlns:a16="http://schemas.microsoft.com/office/drawing/2014/main" id="{9DCF8FF0-1376-66B7-1B39-3E37409E486E}"/>
              </a:ext>
              <a:ext uri="{C183D7F6-B498-43B3-948B-1728B52AA6E4}">
                <adec:decorative xmlns:adec="http://schemas.microsoft.com/office/drawing/2017/decorative" val="1"/>
              </a:ext>
            </a:extLst>
          </p:cNvPr>
          <p:cNvGrpSpPr/>
          <p:nvPr/>
        </p:nvGrpSpPr>
        <p:grpSpPr>
          <a:xfrm>
            <a:off x="10419756" y="12835529"/>
            <a:ext cx="433987" cy="255438"/>
            <a:chOff x="10454481" y="12835529"/>
            <a:chExt cx="433987" cy="255438"/>
          </a:xfrm>
        </p:grpSpPr>
        <p:cxnSp>
          <p:nvCxnSpPr>
            <p:cNvPr id="634" name="Straight Connector 633">
              <a:extLst>
                <a:ext uri="{FF2B5EF4-FFF2-40B4-BE49-F238E27FC236}">
                  <a16:creationId xmlns:a16="http://schemas.microsoft.com/office/drawing/2014/main" id="{F948C934-FC80-CED6-FC17-A0433927C103}"/>
                </a:ext>
              </a:extLst>
            </p:cNvPr>
            <p:cNvCxnSpPr/>
            <p:nvPr/>
          </p:nvCxnSpPr>
          <p:spPr>
            <a:xfrm>
              <a:off x="10454481" y="12835529"/>
              <a:ext cx="182563"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36" name="Straight Connector 635">
              <a:extLst>
                <a:ext uri="{FF2B5EF4-FFF2-40B4-BE49-F238E27FC236}">
                  <a16:creationId xmlns:a16="http://schemas.microsoft.com/office/drawing/2014/main" id="{93194FEF-21E3-063B-6FAB-9B4C528AFEDC}"/>
                </a:ext>
              </a:extLst>
            </p:cNvPr>
            <p:cNvCxnSpPr/>
            <p:nvPr/>
          </p:nvCxnSpPr>
          <p:spPr>
            <a:xfrm>
              <a:off x="10625469" y="12835529"/>
              <a:ext cx="262999" cy="255438"/>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004521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3" name="Picture Placeholder 692" descr="A person with dark hair and earrings">
            <a:extLst>
              <a:ext uri="{FF2B5EF4-FFF2-40B4-BE49-F238E27FC236}">
                <a16:creationId xmlns:a16="http://schemas.microsoft.com/office/drawing/2014/main" id="{017DFC7E-5AC7-B231-DE0B-3EC3303EEF8A}"/>
              </a:ext>
            </a:extLst>
          </p:cNvPr>
          <p:cNvPicPr>
            <a:picLocks noGrp="1" noChangeAspect="1"/>
          </p:cNvPicPr>
          <p:nvPr>
            <p:ph type="pic" sz="quarter" idx="47"/>
          </p:nvPr>
        </p:nvPicPr>
        <p:blipFill>
          <a:blip r:embed="rId2"/>
          <a:srcRect t="279" b="279"/>
          <a:stretch/>
        </p:blipFill>
        <p:spPr>
          <a:xfrm>
            <a:off x="1764665" y="3643313"/>
            <a:ext cx="6604699" cy="8213407"/>
          </a:xfrm>
        </p:spPr>
      </p:pic>
      <p:sp>
        <p:nvSpPr>
          <p:cNvPr id="221" name="Title 220">
            <a:extLst>
              <a:ext uri="{FF2B5EF4-FFF2-40B4-BE49-F238E27FC236}">
                <a16:creationId xmlns:a16="http://schemas.microsoft.com/office/drawing/2014/main" id="{CE6DDCDB-7BCF-C241-1C57-210CA02342FB}"/>
              </a:ext>
            </a:extLst>
          </p:cNvPr>
          <p:cNvSpPr>
            <a:spLocks noGrp="1"/>
          </p:cNvSpPr>
          <p:nvPr>
            <p:ph type="title"/>
          </p:nvPr>
        </p:nvSpPr>
        <p:spPr>
          <a:xfrm>
            <a:off x="5295596" y="989012"/>
            <a:ext cx="6604699" cy="3249612"/>
          </a:xfrm>
        </p:spPr>
        <p:txBody>
          <a:bodyPr/>
          <a:lstStyle/>
          <a:p>
            <a:r>
              <a:rPr lang="en-US" dirty="0"/>
              <a:t>Who is disrupting fashion?  </a:t>
            </a:r>
          </a:p>
        </p:txBody>
      </p:sp>
      <p:sp>
        <p:nvSpPr>
          <p:cNvPr id="230" name="Text Placeholder 229">
            <a:extLst>
              <a:ext uri="{FF2B5EF4-FFF2-40B4-BE49-F238E27FC236}">
                <a16:creationId xmlns:a16="http://schemas.microsoft.com/office/drawing/2014/main" id="{43103E7B-7DDE-ADE1-EAEF-685304450B50}"/>
              </a:ext>
            </a:extLst>
          </p:cNvPr>
          <p:cNvSpPr>
            <a:spLocks noGrp="1"/>
          </p:cNvSpPr>
          <p:nvPr>
            <p:ph type="body" sz="quarter" idx="18"/>
          </p:nvPr>
        </p:nvSpPr>
        <p:spPr>
          <a:xfrm>
            <a:off x="778450" y="989012"/>
            <a:ext cx="2663289" cy="1012044"/>
          </a:xfrm>
        </p:spPr>
        <p:txBody>
          <a:bodyPr/>
          <a:lstStyle/>
          <a:p>
            <a:r>
              <a:rPr lang="en-US" dirty="0"/>
              <a:t>Shows 2 sales</a:t>
            </a:r>
          </a:p>
        </p:txBody>
      </p:sp>
      <p:sp>
        <p:nvSpPr>
          <p:cNvPr id="303" name="Text Placeholder 302">
            <a:extLst>
              <a:ext uri="{FF2B5EF4-FFF2-40B4-BE49-F238E27FC236}">
                <a16:creationId xmlns:a16="http://schemas.microsoft.com/office/drawing/2014/main" id="{7057F5CD-5203-46F8-505D-3B00B73B1299}"/>
              </a:ext>
            </a:extLst>
          </p:cNvPr>
          <p:cNvSpPr>
            <a:spLocks noGrp="1"/>
          </p:cNvSpPr>
          <p:nvPr>
            <p:ph type="body" sz="quarter" idx="19"/>
          </p:nvPr>
        </p:nvSpPr>
        <p:spPr>
          <a:xfrm>
            <a:off x="788841" y="2041696"/>
            <a:ext cx="2652685" cy="1617177"/>
          </a:xfrm>
        </p:spPr>
        <p:txBody>
          <a:bodyPr/>
          <a:lstStyle/>
          <a:p>
            <a:r>
              <a:rPr lang="en-US" dirty="0"/>
              <a:t>Shows to sales rates in the fashion industry have seen a significant rise of 30% in the last decade.</a:t>
            </a:r>
            <a:endParaRPr lang="en-US" noProof="1"/>
          </a:p>
        </p:txBody>
      </p:sp>
      <p:sp>
        <p:nvSpPr>
          <p:cNvPr id="222" name="Text Placeholder 221">
            <a:extLst>
              <a:ext uri="{FF2B5EF4-FFF2-40B4-BE49-F238E27FC236}">
                <a16:creationId xmlns:a16="http://schemas.microsoft.com/office/drawing/2014/main" id="{B5FC4B7F-8C76-D308-9548-DEDB32CFC822}"/>
              </a:ext>
            </a:extLst>
          </p:cNvPr>
          <p:cNvSpPr>
            <a:spLocks noGrp="1"/>
          </p:cNvSpPr>
          <p:nvPr>
            <p:ph type="body" sz="quarter" idx="10"/>
          </p:nvPr>
        </p:nvSpPr>
        <p:spPr>
          <a:xfrm>
            <a:off x="713508" y="4489017"/>
            <a:ext cx="1530928" cy="1060450"/>
          </a:xfrm>
        </p:spPr>
        <p:txBody>
          <a:bodyPr/>
          <a:lstStyle/>
          <a:p>
            <a:r>
              <a:rPr lang="en-US" dirty="0"/>
              <a:t>32</a:t>
            </a:r>
          </a:p>
        </p:txBody>
      </p:sp>
      <p:sp>
        <p:nvSpPr>
          <p:cNvPr id="223" name="Text Placeholder 222">
            <a:extLst>
              <a:ext uri="{FF2B5EF4-FFF2-40B4-BE49-F238E27FC236}">
                <a16:creationId xmlns:a16="http://schemas.microsoft.com/office/drawing/2014/main" id="{579A7D5F-09D2-27B7-C654-40690DB2366F}"/>
              </a:ext>
            </a:extLst>
          </p:cNvPr>
          <p:cNvSpPr>
            <a:spLocks noGrp="1"/>
          </p:cNvSpPr>
          <p:nvPr>
            <p:ph type="body" sz="quarter" idx="11"/>
          </p:nvPr>
        </p:nvSpPr>
        <p:spPr>
          <a:xfrm>
            <a:off x="2179545" y="4489017"/>
            <a:ext cx="1100975" cy="1060450"/>
          </a:xfrm>
        </p:spPr>
        <p:txBody>
          <a:bodyPr/>
          <a:lstStyle/>
          <a:p>
            <a:r>
              <a:rPr lang="en-US" dirty="0"/>
              <a:t>%</a:t>
            </a:r>
          </a:p>
        </p:txBody>
      </p:sp>
      <p:sp>
        <p:nvSpPr>
          <p:cNvPr id="297" name="Text Placeholder 296">
            <a:extLst>
              <a:ext uri="{FF2B5EF4-FFF2-40B4-BE49-F238E27FC236}">
                <a16:creationId xmlns:a16="http://schemas.microsoft.com/office/drawing/2014/main" id="{F6B14F98-54A2-F660-E0B9-5A4EF75E9D1D}"/>
              </a:ext>
            </a:extLst>
          </p:cNvPr>
          <p:cNvSpPr>
            <a:spLocks noGrp="1"/>
          </p:cNvSpPr>
          <p:nvPr>
            <p:ph type="body" sz="quarter" idx="12"/>
          </p:nvPr>
        </p:nvSpPr>
        <p:spPr>
          <a:xfrm>
            <a:off x="720436" y="5683395"/>
            <a:ext cx="2549840" cy="493885"/>
          </a:xfrm>
        </p:spPr>
        <p:txBody>
          <a:bodyPr/>
          <a:lstStyle/>
          <a:p>
            <a:r>
              <a:rPr lang="en-US" dirty="0"/>
              <a:t>Increase</a:t>
            </a:r>
          </a:p>
        </p:txBody>
      </p:sp>
      <p:sp>
        <p:nvSpPr>
          <p:cNvPr id="387" name="Text Placeholder 386">
            <a:extLst>
              <a:ext uri="{FF2B5EF4-FFF2-40B4-BE49-F238E27FC236}">
                <a16:creationId xmlns:a16="http://schemas.microsoft.com/office/drawing/2014/main" id="{2A93E9BE-F755-94F8-2241-D5BDA294C208}"/>
              </a:ext>
            </a:extLst>
          </p:cNvPr>
          <p:cNvSpPr>
            <a:spLocks noGrp="1"/>
          </p:cNvSpPr>
          <p:nvPr>
            <p:ph type="body" sz="quarter" idx="13"/>
          </p:nvPr>
        </p:nvSpPr>
        <p:spPr>
          <a:xfrm>
            <a:off x="730826" y="6375400"/>
            <a:ext cx="2217478" cy="1060450"/>
          </a:xfrm>
        </p:spPr>
        <p:txBody>
          <a:bodyPr/>
          <a:lstStyle/>
          <a:p>
            <a:r>
              <a:rPr lang="en-US" dirty="0"/>
              <a:t>in sustainable fashion brands over the past five years.</a:t>
            </a:r>
            <a:endParaRPr lang="en-US" noProof="1"/>
          </a:p>
        </p:txBody>
      </p:sp>
      <p:sp>
        <p:nvSpPr>
          <p:cNvPr id="317" name="Text Placeholder 316">
            <a:extLst>
              <a:ext uri="{FF2B5EF4-FFF2-40B4-BE49-F238E27FC236}">
                <a16:creationId xmlns:a16="http://schemas.microsoft.com/office/drawing/2014/main" id="{03921E4F-AE71-F8A8-D669-D1AB68C76054}"/>
              </a:ext>
            </a:extLst>
          </p:cNvPr>
          <p:cNvSpPr>
            <a:spLocks noGrp="1"/>
          </p:cNvSpPr>
          <p:nvPr>
            <p:ph type="body" sz="quarter" idx="51"/>
          </p:nvPr>
        </p:nvSpPr>
        <p:spPr>
          <a:xfrm>
            <a:off x="730681" y="8504898"/>
            <a:ext cx="2549840" cy="493885"/>
          </a:xfrm>
        </p:spPr>
        <p:txBody>
          <a:bodyPr/>
          <a:lstStyle/>
          <a:p>
            <a:r>
              <a:rPr lang="en-US" dirty="0"/>
              <a:t>Online</a:t>
            </a:r>
          </a:p>
        </p:txBody>
      </p:sp>
      <p:sp>
        <p:nvSpPr>
          <p:cNvPr id="467" name="Text Placeholder 466">
            <a:extLst>
              <a:ext uri="{FF2B5EF4-FFF2-40B4-BE49-F238E27FC236}">
                <a16:creationId xmlns:a16="http://schemas.microsoft.com/office/drawing/2014/main" id="{6E5DF620-2812-48CF-5633-911EB1AA7575}"/>
              </a:ext>
            </a:extLst>
          </p:cNvPr>
          <p:cNvSpPr>
            <a:spLocks noGrp="1"/>
          </p:cNvSpPr>
          <p:nvPr>
            <p:ph type="body" sz="quarter" idx="52"/>
          </p:nvPr>
        </p:nvSpPr>
        <p:spPr>
          <a:xfrm>
            <a:off x="741071" y="9196902"/>
            <a:ext cx="2217478" cy="1714937"/>
          </a:xfrm>
        </p:spPr>
        <p:txBody>
          <a:bodyPr/>
          <a:lstStyle/>
          <a:p>
            <a:r>
              <a:rPr lang="en-US" dirty="0"/>
              <a:t>65% of people shop online for clothing, highlighting the shift towards e-commerce in the industry.</a:t>
            </a:r>
          </a:p>
        </p:txBody>
      </p:sp>
      <p:sp>
        <p:nvSpPr>
          <p:cNvPr id="299" name="Text Placeholder 298">
            <a:extLst>
              <a:ext uri="{FF2B5EF4-FFF2-40B4-BE49-F238E27FC236}">
                <a16:creationId xmlns:a16="http://schemas.microsoft.com/office/drawing/2014/main" id="{C7174D73-13E2-BBC7-9474-57C7A374338B}"/>
              </a:ext>
            </a:extLst>
          </p:cNvPr>
          <p:cNvSpPr>
            <a:spLocks noGrp="1"/>
          </p:cNvSpPr>
          <p:nvPr>
            <p:ph type="body" sz="quarter" idx="14"/>
          </p:nvPr>
        </p:nvSpPr>
        <p:spPr>
          <a:xfrm>
            <a:off x="8812762" y="4585111"/>
            <a:ext cx="543561" cy="558800"/>
          </a:xfrm>
        </p:spPr>
        <p:txBody>
          <a:bodyPr/>
          <a:lstStyle/>
          <a:p>
            <a:r>
              <a:rPr lang="en-US" dirty="0"/>
              <a:t>1</a:t>
            </a:r>
          </a:p>
        </p:txBody>
      </p:sp>
      <p:sp>
        <p:nvSpPr>
          <p:cNvPr id="300" name="Text Placeholder 299">
            <a:extLst>
              <a:ext uri="{FF2B5EF4-FFF2-40B4-BE49-F238E27FC236}">
                <a16:creationId xmlns:a16="http://schemas.microsoft.com/office/drawing/2014/main" id="{6E68FD12-0B8A-89C6-CF9A-AAA0AC3F5070}"/>
              </a:ext>
            </a:extLst>
          </p:cNvPr>
          <p:cNvSpPr>
            <a:spLocks noGrp="1"/>
          </p:cNvSpPr>
          <p:nvPr>
            <p:ph type="body" sz="quarter" idx="15"/>
          </p:nvPr>
        </p:nvSpPr>
        <p:spPr>
          <a:xfrm>
            <a:off x="9406200" y="4585111"/>
            <a:ext cx="468283" cy="558800"/>
          </a:xfrm>
        </p:spPr>
        <p:txBody>
          <a:bodyPr/>
          <a:lstStyle/>
          <a:p>
            <a:r>
              <a:rPr lang="en-US" dirty="0"/>
              <a:t>in</a:t>
            </a:r>
          </a:p>
        </p:txBody>
      </p:sp>
      <p:sp>
        <p:nvSpPr>
          <p:cNvPr id="302" name="Text Placeholder 301">
            <a:extLst>
              <a:ext uri="{FF2B5EF4-FFF2-40B4-BE49-F238E27FC236}">
                <a16:creationId xmlns:a16="http://schemas.microsoft.com/office/drawing/2014/main" id="{4283EFF5-93FD-C972-5DD3-07EDA34D5BC6}"/>
              </a:ext>
            </a:extLst>
          </p:cNvPr>
          <p:cNvSpPr>
            <a:spLocks noGrp="1"/>
          </p:cNvSpPr>
          <p:nvPr>
            <p:ph type="body" sz="quarter" idx="17"/>
          </p:nvPr>
        </p:nvSpPr>
        <p:spPr>
          <a:xfrm>
            <a:off x="9949761" y="4585111"/>
            <a:ext cx="1723507" cy="558800"/>
          </a:xfrm>
        </p:spPr>
        <p:txBody>
          <a:bodyPr/>
          <a:lstStyle/>
          <a:p>
            <a:r>
              <a:rPr lang="en-US" dirty="0"/>
              <a:t>3</a:t>
            </a:r>
          </a:p>
        </p:txBody>
      </p:sp>
      <p:sp>
        <p:nvSpPr>
          <p:cNvPr id="497" name="Text Placeholder 496">
            <a:extLst>
              <a:ext uri="{FF2B5EF4-FFF2-40B4-BE49-F238E27FC236}">
                <a16:creationId xmlns:a16="http://schemas.microsoft.com/office/drawing/2014/main" id="{2702E4C5-1288-CBF3-5970-FA1E9196A7B1}"/>
              </a:ext>
            </a:extLst>
          </p:cNvPr>
          <p:cNvSpPr>
            <a:spLocks noGrp="1"/>
          </p:cNvSpPr>
          <p:nvPr>
            <p:ph type="body" sz="quarter" idx="16"/>
          </p:nvPr>
        </p:nvSpPr>
        <p:spPr>
          <a:xfrm>
            <a:off x="8817149" y="5241847"/>
            <a:ext cx="2856120" cy="1314303"/>
          </a:xfrm>
        </p:spPr>
        <p:txBody>
          <a:bodyPr/>
          <a:lstStyle/>
          <a:p>
            <a:r>
              <a:rPr lang="en-US" dirty="0"/>
              <a:t>fashion companies report an increase in sales after adopting inclusive sizing.</a:t>
            </a:r>
            <a:endParaRPr lang="en-US" noProof="1"/>
          </a:p>
        </p:txBody>
      </p:sp>
      <p:sp>
        <p:nvSpPr>
          <p:cNvPr id="308" name="Text Placeholder 307">
            <a:extLst>
              <a:ext uri="{FF2B5EF4-FFF2-40B4-BE49-F238E27FC236}">
                <a16:creationId xmlns:a16="http://schemas.microsoft.com/office/drawing/2014/main" id="{78740D18-1EBA-1D36-C5B0-5BFB676A7FAD}"/>
              </a:ext>
            </a:extLst>
          </p:cNvPr>
          <p:cNvSpPr>
            <a:spLocks noGrp="1"/>
          </p:cNvSpPr>
          <p:nvPr>
            <p:ph type="body" sz="quarter" idx="41"/>
          </p:nvPr>
        </p:nvSpPr>
        <p:spPr>
          <a:xfrm>
            <a:off x="8863906" y="7007132"/>
            <a:ext cx="2327333" cy="493885"/>
          </a:xfrm>
        </p:spPr>
        <p:txBody>
          <a:bodyPr/>
          <a:lstStyle/>
          <a:p>
            <a:r>
              <a:rPr lang="en-US" dirty="0"/>
              <a:t>Shows</a:t>
            </a:r>
          </a:p>
        </p:txBody>
      </p:sp>
      <p:sp>
        <p:nvSpPr>
          <p:cNvPr id="508" name="Text Placeholder 507">
            <a:extLst>
              <a:ext uri="{FF2B5EF4-FFF2-40B4-BE49-F238E27FC236}">
                <a16:creationId xmlns:a16="http://schemas.microsoft.com/office/drawing/2014/main" id="{B0966E60-8345-61E4-E72C-0036E9FFB377}"/>
              </a:ext>
            </a:extLst>
          </p:cNvPr>
          <p:cNvSpPr>
            <a:spLocks noGrp="1"/>
          </p:cNvSpPr>
          <p:nvPr>
            <p:ph type="body" sz="quarter" idx="61"/>
          </p:nvPr>
        </p:nvSpPr>
        <p:spPr>
          <a:xfrm>
            <a:off x="8863906" y="7708747"/>
            <a:ext cx="2856120" cy="1002632"/>
          </a:xfrm>
        </p:spPr>
        <p:txBody>
          <a:bodyPr/>
          <a:lstStyle/>
          <a:p>
            <a:r>
              <a:rPr lang="en-US" dirty="0"/>
              <a:t>typically have an average attendance of 500 to 1,000 guests.</a:t>
            </a:r>
            <a:endParaRPr lang="en-US" noProof="1"/>
          </a:p>
        </p:txBody>
      </p:sp>
      <p:sp>
        <p:nvSpPr>
          <p:cNvPr id="314" name="Text Placeholder 313">
            <a:extLst>
              <a:ext uri="{FF2B5EF4-FFF2-40B4-BE49-F238E27FC236}">
                <a16:creationId xmlns:a16="http://schemas.microsoft.com/office/drawing/2014/main" id="{99E7BDE0-26BD-5D38-9B95-C823D5401553}"/>
              </a:ext>
            </a:extLst>
          </p:cNvPr>
          <p:cNvSpPr>
            <a:spLocks noGrp="1"/>
          </p:cNvSpPr>
          <p:nvPr>
            <p:ph type="body" sz="quarter" idx="48"/>
          </p:nvPr>
        </p:nvSpPr>
        <p:spPr>
          <a:xfrm>
            <a:off x="9420521" y="8930684"/>
            <a:ext cx="955387" cy="537123"/>
          </a:xfrm>
        </p:spPr>
        <p:txBody>
          <a:bodyPr/>
          <a:lstStyle/>
          <a:p>
            <a:r>
              <a:rPr lang="en-US" dirty="0"/>
              <a:t>$2Bn</a:t>
            </a:r>
          </a:p>
        </p:txBody>
      </p:sp>
      <p:pic>
        <p:nvPicPr>
          <p:cNvPr id="4" name="Chart Placeholder 3" descr="Image of chart">
            <a:extLst>
              <a:ext uri="{FF2B5EF4-FFF2-40B4-BE49-F238E27FC236}">
                <a16:creationId xmlns:a16="http://schemas.microsoft.com/office/drawing/2014/main" id="{1700D0DD-B052-EFDD-486C-60E1EDB1DEA2}"/>
              </a:ext>
            </a:extLst>
          </p:cNvPr>
          <p:cNvPicPr>
            <a:picLocks noGrp="1" noChangeAspect="1"/>
          </p:cNvPicPr>
          <p:nvPr>
            <p:ph type="chart" sz="quarter" idx="42"/>
          </p:nvPr>
        </p:nvPicPr>
        <p:blipFill>
          <a:blip r:embed="rId3"/>
          <a:stretch>
            <a:fillRect/>
          </a:stretch>
        </p:blipFill>
        <p:spPr>
          <a:xfrm>
            <a:off x="8783638" y="8766128"/>
            <a:ext cx="3016250" cy="3089370"/>
          </a:xfrm>
          <a:prstGeom prst="rect">
            <a:avLst/>
          </a:prstGeom>
        </p:spPr>
      </p:pic>
      <p:sp>
        <p:nvSpPr>
          <p:cNvPr id="315" name="Text Placeholder 314">
            <a:extLst>
              <a:ext uri="{FF2B5EF4-FFF2-40B4-BE49-F238E27FC236}">
                <a16:creationId xmlns:a16="http://schemas.microsoft.com/office/drawing/2014/main" id="{278AEC2D-0C97-1A09-7CC4-A7A9DB0D52C5}"/>
              </a:ext>
            </a:extLst>
          </p:cNvPr>
          <p:cNvSpPr>
            <a:spLocks noGrp="1"/>
          </p:cNvSpPr>
          <p:nvPr>
            <p:ph type="body" sz="quarter" idx="49"/>
          </p:nvPr>
        </p:nvSpPr>
        <p:spPr>
          <a:xfrm>
            <a:off x="8883069" y="11133895"/>
            <a:ext cx="617249" cy="187569"/>
          </a:xfrm>
        </p:spPr>
        <p:txBody>
          <a:bodyPr/>
          <a:lstStyle/>
          <a:p>
            <a:r>
              <a:rPr lang="en-US" dirty="0"/>
              <a:t>20yy</a:t>
            </a:r>
          </a:p>
        </p:txBody>
      </p:sp>
      <p:sp>
        <p:nvSpPr>
          <p:cNvPr id="316" name="Text Placeholder 315">
            <a:extLst>
              <a:ext uri="{FF2B5EF4-FFF2-40B4-BE49-F238E27FC236}">
                <a16:creationId xmlns:a16="http://schemas.microsoft.com/office/drawing/2014/main" id="{6B71ED55-D3F1-EF74-717C-0466B588ED20}"/>
              </a:ext>
            </a:extLst>
          </p:cNvPr>
          <p:cNvSpPr>
            <a:spLocks noGrp="1"/>
          </p:cNvSpPr>
          <p:nvPr>
            <p:ph type="body" sz="quarter" idx="50"/>
          </p:nvPr>
        </p:nvSpPr>
        <p:spPr>
          <a:xfrm>
            <a:off x="10952626" y="11132653"/>
            <a:ext cx="617249" cy="187569"/>
          </a:xfrm>
        </p:spPr>
        <p:txBody>
          <a:bodyPr/>
          <a:lstStyle/>
          <a:p>
            <a:r>
              <a:rPr lang="en-US" dirty="0"/>
              <a:t>20yy</a:t>
            </a:r>
          </a:p>
        </p:txBody>
      </p:sp>
      <p:sp>
        <p:nvSpPr>
          <p:cNvPr id="304" name="Text Placeholder 303">
            <a:extLst>
              <a:ext uri="{FF2B5EF4-FFF2-40B4-BE49-F238E27FC236}">
                <a16:creationId xmlns:a16="http://schemas.microsoft.com/office/drawing/2014/main" id="{366DD7A5-E6D1-4F67-51C5-3F3846C61C0A}"/>
              </a:ext>
            </a:extLst>
          </p:cNvPr>
          <p:cNvSpPr>
            <a:spLocks noGrp="1"/>
          </p:cNvSpPr>
          <p:nvPr>
            <p:ph type="body" sz="quarter" idx="20"/>
          </p:nvPr>
        </p:nvSpPr>
        <p:spPr>
          <a:xfrm>
            <a:off x="495992" y="12167205"/>
            <a:ext cx="1530927" cy="913595"/>
          </a:xfrm>
        </p:spPr>
        <p:txBody>
          <a:bodyPr/>
          <a:lstStyle/>
          <a:p>
            <a:r>
              <a:rPr lang="en-US" dirty="0"/>
              <a:t>60</a:t>
            </a:r>
          </a:p>
        </p:txBody>
      </p:sp>
      <p:sp>
        <p:nvSpPr>
          <p:cNvPr id="305" name="Text Placeholder 304">
            <a:extLst>
              <a:ext uri="{FF2B5EF4-FFF2-40B4-BE49-F238E27FC236}">
                <a16:creationId xmlns:a16="http://schemas.microsoft.com/office/drawing/2014/main" id="{B09BA497-5854-5C19-BC4E-BB43DF6500F5}"/>
              </a:ext>
            </a:extLst>
          </p:cNvPr>
          <p:cNvSpPr>
            <a:spLocks noGrp="1"/>
          </p:cNvSpPr>
          <p:nvPr>
            <p:ph type="body" sz="quarter" idx="21"/>
          </p:nvPr>
        </p:nvSpPr>
        <p:spPr>
          <a:xfrm>
            <a:off x="2114261" y="12151965"/>
            <a:ext cx="834043" cy="913595"/>
          </a:xfrm>
        </p:spPr>
        <p:txBody>
          <a:bodyPr/>
          <a:lstStyle/>
          <a:p>
            <a:r>
              <a:rPr lang="en-US" dirty="0"/>
              <a:t>%</a:t>
            </a:r>
          </a:p>
        </p:txBody>
      </p:sp>
      <p:sp>
        <p:nvSpPr>
          <p:cNvPr id="535" name="Text Placeholder 534">
            <a:extLst>
              <a:ext uri="{FF2B5EF4-FFF2-40B4-BE49-F238E27FC236}">
                <a16:creationId xmlns:a16="http://schemas.microsoft.com/office/drawing/2014/main" id="{F12769F5-21BB-2EE7-F0AB-14135B6DD101}"/>
              </a:ext>
            </a:extLst>
          </p:cNvPr>
          <p:cNvSpPr>
            <a:spLocks noGrp="1"/>
          </p:cNvSpPr>
          <p:nvPr>
            <p:ph type="body" sz="quarter" idx="22"/>
          </p:nvPr>
        </p:nvSpPr>
        <p:spPr>
          <a:xfrm>
            <a:off x="808930" y="13167160"/>
            <a:ext cx="1910774" cy="656737"/>
          </a:xfrm>
        </p:spPr>
        <p:txBody>
          <a:bodyPr/>
          <a:lstStyle/>
          <a:p>
            <a:r>
              <a:rPr lang="en-US" dirty="0"/>
              <a:t>Ethically sourced materials</a:t>
            </a:r>
            <a:endParaRPr lang="en-US" noProof="1"/>
          </a:p>
        </p:txBody>
      </p:sp>
      <p:sp>
        <p:nvSpPr>
          <p:cNvPr id="536" name="Text Placeholder 535">
            <a:extLst>
              <a:ext uri="{FF2B5EF4-FFF2-40B4-BE49-F238E27FC236}">
                <a16:creationId xmlns:a16="http://schemas.microsoft.com/office/drawing/2014/main" id="{758491E9-1AE2-3B84-38A2-E51743083F3A}"/>
              </a:ext>
            </a:extLst>
          </p:cNvPr>
          <p:cNvSpPr>
            <a:spLocks noGrp="1"/>
          </p:cNvSpPr>
          <p:nvPr>
            <p:ph type="body" sz="quarter" idx="23"/>
          </p:nvPr>
        </p:nvSpPr>
        <p:spPr>
          <a:xfrm>
            <a:off x="808930" y="13900097"/>
            <a:ext cx="1910774" cy="277983"/>
          </a:xfrm>
        </p:spPr>
        <p:txBody>
          <a:bodyPr/>
          <a:lstStyle/>
          <a:p>
            <a:r>
              <a:rPr lang="en-US" dirty="0"/>
              <a:t>Q1 20XX</a:t>
            </a:r>
          </a:p>
        </p:txBody>
      </p:sp>
      <p:sp>
        <p:nvSpPr>
          <p:cNvPr id="319" name="Text Placeholder 318">
            <a:extLst>
              <a:ext uri="{FF2B5EF4-FFF2-40B4-BE49-F238E27FC236}">
                <a16:creationId xmlns:a16="http://schemas.microsoft.com/office/drawing/2014/main" id="{B95EE00F-DDD2-2B1E-6C85-D41B87AA53CC}"/>
              </a:ext>
            </a:extLst>
          </p:cNvPr>
          <p:cNvSpPr>
            <a:spLocks noGrp="1"/>
          </p:cNvSpPr>
          <p:nvPr>
            <p:ph type="body" sz="quarter" idx="53"/>
          </p:nvPr>
        </p:nvSpPr>
        <p:spPr>
          <a:xfrm>
            <a:off x="3688482" y="12167205"/>
            <a:ext cx="1530927" cy="913595"/>
          </a:xfrm>
        </p:spPr>
        <p:txBody>
          <a:bodyPr/>
          <a:lstStyle/>
          <a:p>
            <a:r>
              <a:rPr lang="en-US" dirty="0"/>
              <a:t>45</a:t>
            </a:r>
          </a:p>
        </p:txBody>
      </p:sp>
      <p:sp>
        <p:nvSpPr>
          <p:cNvPr id="320" name="Text Placeholder 319">
            <a:extLst>
              <a:ext uri="{FF2B5EF4-FFF2-40B4-BE49-F238E27FC236}">
                <a16:creationId xmlns:a16="http://schemas.microsoft.com/office/drawing/2014/main" id="{8AFFC931-906B-37B0-84A5-68A988B60FA3}"/>
              </a:ext>
            </a:extLst>
          </p:cNvPr>
          <p:cNvSpPr>
            <a:spLocks noGrp="1"/>
          </p:cNvSpPr>
          <p:nvPr>
            <p:ph type="body" sz="quarter" idx="54"/>
          </p:nvPr>
        </p:nvSpPr>
        <p:spPr>
          <a:xfrm>
            <a:off x="5306751" y="12151965"/>
            <a:ext cx="834043" cy="913595"/>
          </a:xfrm>
        </p:spPr>
        <p:txBody>
          <a:bodyPr/>
          <a:lstStyle/>
          <a:p>
            <a:r>
              <a:rPr lang="en-US" dirty="0"/>
              <a:t>%</a:t>
            </a:r>
          </a:p>
        </p:txBody>
      </p:sp>
      <p:sp>
        <p:nvSpPr>
          <p:cNvPr id="541" name="Text Placeholder 540">
            <a:extLst>
              <a:ext uri="{FF2B5EF4-FFF2-40B4-BE49-F238E27FC236}">
                <a16:creationId xmlns:a16="http://schemas.microsoft.com/office/drawing/2014/main" id="{ED53E43E-0FB4-2907-2F5E-BA4E23513C86}"/>
              </a:ext>
            </a:extLst>
          </p:cNvPr>
          <p:cNvSpPr>
            <a:spLocks noGrp="1"/>
          </p:cNvSpPr>
          <p:nvPr>
            <p:ph type="body" sz="quarter" idx="55"/>
          </p:nvPr>
        </p:nvSpPr>
        <p:spPr>
          <a:xfrm>
            <a:off x="4001420" y="13167160"/>
            <a:ext cx="1910774" cy="656737"/>
          </a:xfrm>
        </p:spPr>
        <p:txBody>
          <a:bodyPr/>
          <a:lstStyle/>
          <a:p>
            <a:r>
              <a:rPr lang="en-US" dirty="0"/>
              <a:t>Eco-friendly materials</a:t>
            </a:r>
            <a:endParaRPr lang="en-US" noProof="1"/>
          </a:p>
        </p:txBody>
      </p:sp>
      <p:sp>
        <p:nvSpPr>
          <p:cNvPr id="542" name="Text Placeholder 541">
            <a:extLst>
              <a:ext uri="{FF2B5EF4-FFF2-40B4-BE49-F238E27FC236}">
                <a16:creationId xmlns:a16="http://schemas.microsoft.com/office/drawing/2014/main" id="{AFA4E5AD-287A-C493-B258-683FF1F865AA}"/>
              </a:ext>
            </a:extLst>
          </p:cNvPr>
          <p:cNvSpPr>
            <a:spLocks noGrp="1"/>
          </p:cNvSpPr>
          <p:nvPr>
            <p:ph type="body" sz="quarter" idx="56"/>
          </p:nvPr>
        </p:nvSpPr>
        <p:spPr>
          <a:xfrm>
            <a:off x="4001420" y="13900097"/>
            <a:ext cx="1910774" cy="277983"/>
          </a:xfrm>
        </p:spPr>
        <p:txBody>
          <a:bodyPr/>
          <a:lstStyle/>
          <a:p>
            <a:r>
              <a:rPr lang="en-US" dirty="0"/>
              <a:t>Q2 20XX</a:t>
            </a:r>
          </a:p>
        </p:txBody>
      </p:sp>
      <p:sp>
        <p:nvSpPr>
          <p:cNvPr id="323" name="Text Placeholder 322">
            <a:extLst>
              <a:ext uri="{FF2B5EF4-FFF2-40B4-BE49-F238E27FC236}">
                <a16:creationId xmlns:a16="http://schemas.microsoft.com/office/drawing/2014/main" id="{3728E74E-C039-4C34-F0BB-860BBC182B55}"/>
              </a:ext>
            </a:extLst>
          </p:cNvPr>
          <p:cNvSpPr>
            <a:spLocks noGrp="1"/>
          </p:cNvSpPr>
          <p:nvPr>
            <p:ph type="body" sz="quarter" idx="57"/>
          </p:nvPr>
        </p:nvSpPr>
        <p:spPr>
          <a:xfrm>
            <a:off x="6751095" y="12167205"/>
            <a:ext cx="1530927" cy="913595"/>
          </a:xfrm>
        </p:spPr>
        <p:txBody>
          <a:bodyPr/>
          <a:lstStyle/>
          <a:p>
            <a:r>
              <a:rPr lang="en-US" dirty="0"/>
              <a:t>24</a:t>
            </a:r>
          </a:p>
        </p:txBody>
      </p:sp>
      <p:sp>
        <p:nvSpPr>
          <p:cNvPr id="324" name="Text Placeholder 323">
            <a:extLst>
              <a:ext uri="{FF2B5EF4-FFF2-40B4-BE49-F238E27FC236}">
                <a16:creationId xmlns:a16="http://schemas.microsoft.com/office/drawing/2014/main" id="{F22BC088-A4BD-12B4-1C7C-5D59B3826225}"/>
              </a:ext>
            </a:extLst>
          </p:cNvPr>
          <p:cNvSpPr>
            <a:spLocks noGrp="1"/>
          </p:cNvSpPr>
          <p:nvPr>
            <p:ph type="body" sz="quarter" idx="58"/>
          </p:nvPr>
        </p:nvSpPr>
        <p:spPr>
          <a:xfrm>
            <a:off x="8369364" y="12151965"/>
            <a:ext cx="834043" cy="913595"/>
          </a:xfrm>
        </p:spPr>
        <p:txBody>
          <a:bodyPr/>
          <a:lstStyle/>
          <a:p>
            <a:r>
              <a:rPr lang="en-US" dirty="0"/>
              <a:t>%</a:t>
            </a:r>
          </a:p>
        </p:txBody>
      </p:sp>
      <p:sp>
        <p:nvSpPr>
          <p:cNvPr id="543" name="Text Placeholder 542">
            <a:extLst>
              <a:ext uri="{FF2B5EF4-FFF2-40B4-BE49-F238E27FC236}">
                <a16:creationId xmlns:a16="http://schemas.microsoft.com/office/drawing/2014/main" id="{F0746E95-DEED-0C6E-8032-BC5ABE86642D}"/>
              </a:ext>
            </a:extLst>
          </p:cNvPr>
          <p:cNvSpPr>
            <a:spLocks noGrp="1"/>
          </p:cNvSpPr>
          <p:nvPr>
            <p:ph type="body" sz="quarter" idx="59"/>
          </p:nvPr>
        </p:nvSpPr>
        <p:spPr>
          <a:xfrm>
            <a:off x="7064033" y="13167160"/>
            <a:ext cx="1910774" cy="656737"/>
          </a:xfrm>
        </p:spPr>
        <p:txBody>
          <a:bodyPr/>
          <a:lstStyle/>
          <a:p>
            <a:r>
              <a:rPr lang="en-US" dirty="0"/>
              <a:t>Customer return rate</a:t>
            </a:r>
            <a:endParaRPr lang="en-US" noProof="1"/>
          </a:p>
        </p:txBody>
      </p:sp>
      <p:sp>
        <p:nvSpPr>
          <p:cNvPr id="544" name="Text Placeholder 543">
            <a:extLst>
              <a:ext uri="{FF2B5EF4-FFF2-40B4-BE49-F238E27FC236}">
                <a16:creationId xmlns:a16="http://schemas.microsoft.com/office/drawing/2014/main" id="{C9441AD8-5771-A07F-7007-9502869B1600}"/>
              </a:ext>
            </a:extLst>
          </p:cNvPr>
          <p:cNvSpPr>
            <a:spLocks noGrp="1"/>
          </p:cNvSpPr>
          <p:nvPr>
            <p:ph type="body" sz="quarter" idx="60"/>
          </p:nvPr>
        </p:nvSpPr>
        <p:spPr>
          <a:xfrm>
            <a:off x="7064033" y="13900097"/>
            <a:ext cx="1910774" cy="277983"/>
          </a:xfrm>
        </p:spPr>
        <p:txBody>
          <a:bodyPr/>
          <a:lstStyle/>
          <a:p>
            <a:r>
              <a:rPr lang="en-US" dirty="0"/>
              <a:t>Q3 20XX</a:t>
            </a:r>
          </a:p>
        </p:txBody>
      </p:sp>
      <p:pic>
        <p:nvPicPr>
          <p:cNvPr id="328" name="Picture Placeholder 682" descr="A black background with white text ">
            <a:extLst>
              <a:ext uri="{FF2B5EF4-FFF2-40B4-BE49-F238E27FC236}">
                <a16:creationId xmlns:a16="http://schemas.microsoft.com/office/drawing/2014/main" id="{66AAAD51-9316-B230-4C83-20148C369C5F}"/>
              </a:ext>
            </a:extLst>
          </p:cNvPr>
          <p:cNvPicPr>
            <a:picLocks noGrp="1" noChangeAspect="1"/>
          </p:cNvPicPr>
          <p:nvPr>
            <p:ph type="pic" sz="quarter" idx="43"/>
          </p:nvPr>
        </p:nvPicPr>
        <p:blipFill>
          <a:blip r:embed="rId4"/>
          <a:srcRect t="8582" b="8582"/>
          <a:stretch/>
        </p:blipFill>
        <p:spPr>
          <a:xfrm>
            <a:off x="708024" y="14967350"/>
            <a:ext cx="2011680" cy="665163"/>
          </a:xfrm>
        </p:spPr>
      </p:pic>
      <p:sp>
        <p:nvSpPr>
          <p:cNvPr id="577" name="Text Placeholder 576">
            <a:extLst>
              <a:ext uri="{FF2B5EF4-FFF2-40B4-BE49-F238E27FC236}">
                <a16:creationId xmlns:a16="http://schemas.microsoft.com/office/drawing/2014/main" id="{5E09DF86-EEFF-62BB-3A9A-584195957A41}"/>
              </a:ext>
            </a:extLst>
          </p:cNvPr>
          <p:cNvSpPr>
            <a:spLocks noGrp="1"/>
          </p:cNvSpPr>
          <p:nvPr>
            <p:ph type="body" sz="quarter" idx="44"/>
          </p:nvPr>
        </p:nvSpPr>
        <p:spPr>
          <a:xfrm>
            <a:off x="3241675" y="15058790"/>
            <a:ext cx="2011363" cy="665161"/>
          </a:xfrm>
        </p:spPr>
        <p:txBody>
          <a:bodyPr/>
          <a:lstStyle/>
          <a:p>
            <a:r>
              <a:rPr lang="en-US" dirty="0"/>
              <a:t>Disclaimer: The following statement is a fictional disclaimer created for the purpose of this exercise and does not represent an actual company or its policies</a:t>
            </a:r>
          </a:p>
        </p:txBody>
      </p:sp>
      <p:sp>
        <p:nvSpPr>
          <p:cNvPr id="578" name="Text Placeholder 577">
            <a:extLst>
              <a:ext uri="{FF2B5EF4-FFF2-40B4-BE49-F238E27FC236}">
                <a16:creationId xmlns:a16="http://schemas.microsoft.com/office/drawing/2014/main" id="{DB6DA901-3716-7CF9-E334-1F3E024D5D61}"/>
              </a:ext>
            </a:extLst>
          </p:cNvPr>
          <p:cNvSpPr>
            <a:spLocks noGrp="1"/>
          </p:cNvSpPr>
          <p:nvPr>
            <p:ph type="body" sz="quarter" idx="45"/>
          </p:nvPr>
        </p:nvSpPr>
        <p:spPr>
          <a:xfrm>
            <a:off x="5327002" y="15064590"/>
            <a:ext cx="4081158" cy="665161"/>
          </a:xfrm>
        </p:spPr>
        <p:txBody>
          <a:bodyPr/>
          <a:lstStyle/>
          <a:p>
            <a:r>
              <a:rPr lang="en-US" noProof="1"/>
              <a:t>Fabrikam does not guarantee specific results or outcomes from the use of its products. The information provided in this document is purely for entertainment purposes and should not be construed as professional advice. Fabrikam assumes no responsibility for any fashion choices made based on the content presented here. Any resemblance to real companies or statistics is purely coincidental.</a:t>
            </a:r>
            <a:endParaRPr lang="en-US" dirty="0"/>
          </a:p>
        </p:txBody>
      </p:sp>
      <p:sp>
        <p:nvSpPr>
          <p:cNvPr id="579" name="Text Placeholder 578">
            <a:extLst>
              <a:ext uri="{FF2B5EF4-FFF2-40B4-BE49-F238E27FC236}">
                <a16:creationId xmlns:a16="http://schemas.microsoft.com/office/drawing/2014/main" id="{57E6CE21-72C8-8FFA-4517-3F4A4AE426A9}"/>
              </a:ext>
            </a:extLst>
          </p:cNvPr>
          <p:cNvSpPr>
            <a:spLocks noGrp="1"/>
          </p:cNvSpPr>
          <p:nvPr>
            <p:ph type="body" sz="quarter" idx="46"/>
          </p:nvPr>
        </p:nvSpPr>
        <p:spPr>
          <a:xfrm>
            <a:off x="9763391" y="15058791"/>
            <a:ext cx="1829170" cy="792480"/>
          </a:xfrm>
        </p:spPr>
        <p:txBody>
          <a:bodyPr/>
          <a:lstStyle/>
          <a:p>
            <a:r>
              <a:rPr lang="en-US" dirty="0"/>
              <a:t>www.fabrikam.com  info@fabrikam.com</a:t>
            </a:r>
          </a:p>
          <a:p>
            <a:r>
              <a:rPr lang="en-US" dirty="0"/>
              <a:t>208 555 0100</a:t>
            </a:r>
          </a:p>
          <a:p>
            <a:endParaRPr lang="en-US" dirty="0"/>
          </a:p>
        </p:txBody>
      </p:sp>
      <p:grpSp>
        <p:nvGrpSpPr>
          <p:cNvPr id="766" name="Group 765">
            <a:extLst>
              <a:ext uri="{FF2B5EF4-FFF2-40B4-BE49-F238E27FC236}">
                <a16:creationId xmlns:a16="http://schemas.microsoft.com/office/drawing/2014/main" id="{F4ACB537-4C9A-C77E-4D3E-A043CE7FFF8A}"/>
              </a:ext>
              <a:ext uri="{C183D7F6-B498-43B3-948B-1728B52AA6E4}">
                <adec:decorative xmlns:adec="http://schemas.microsoft.com/office/drawing/2017/decorative" val="1"/>
              </a:ext>
            </a:extLst>
          </p:cNvPr>
          <p:cNvGrpSpPr/>
          <p:nvPr/>
        </p:nvGrpSpPr>
        <p:grpSpPr>
          <a:xfrm>
            <a:off x="10460531" y="9196388"/>
            <a:ext cx="617537" cy="271462"/>
            <a:chOff x="10454481" y="12835529"/>
            <a:chExt cx="433987" cy="255438"/>
          </a:xfrm>
        </p:grpSpPr>
        <p:cxnSp>
          <p:nvCxnSpPr>
            <p:cNvPr id="767" name="Straight Connector 766">
              <a:extLst>
                <a:ext uri="{FF2B5EF4-FFF2-40B4-BE49-F238E27FC236}">
                  <a16:creationId xmlns:a16="http://schemas.microsoft.com/office/drawing/2014/main" id="{D6C414CD-4E8B-C045-3B0E-A04A0743695E}"/>
                </a:ext>
              </a:extLst>
            </p:cNvPr>
            <p:cNvCxnSpPr/>
            <p:nvPr/>
          </p:nvCxnSpPr>
          <p:spPr>
            <a:xfrm>
              <a:off x="10454481" y="12835529"/>
              <a:ext cx="182563" cy="0"/>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68" name="Straight Connector 767">
              <a:extLst>
                <a:ext uri="{FF2B5EF4-FFF2-40B4-BE49-F238E27FC236}">
                  <a16:creationId xmlns:a16="http://schemas.microsoft.com/office/drawing/2014/main" id="{5E97BA7D-11B2-75EB-DB7A-40AC1AF361A9}"/>
                </a:ext>
              </a:extLst>
            </p:cNvPr>
            <p:cNvCxnSpPr/>
            <p:nvPr/>
          </p:nvCxnSpPr>
          <p:spPr>
            <a:xfrm>
              <a:off x="10625469" y="12835529"/>
              <a:ext cx="262999" cy="255438"/>
            </a:xfrm>
            <a:prstGeom prst="line">
              <a:avLst/>
            </a:prstGeom>
            <a:ln w="2540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477096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41DA788-B4C3-7A06-1E80-30F1F3FD0FE2}"/>
              </a:ext>
            </a:extLst>
          </p:cNvPr>
          <p:cNvSpPr>
            <a:spLocks noGrp="1"/>
          </p:cNvSpPr>
          <p:nvPr>
            <p:ph type="title"/>
          </p:nvPr>
        </p:nvSpPr>
        <p:spPr>
          <a:xfrm>
            <a:off x="713508" y="989880"/>
            <a:ext cx="7058892" cy="2852586"/>
          </a:xfrm>
        </p:spPr>
        <p:txBody>
          <a:bodyPr/>
          <a:lstStyle/>
          <a:p>
            <a:r>
              <a:rPr lang="en-US" dirty="0"/>
              <a:t>Who is disrupting fashion?   </a:t>
            </a:r>
          </a:p>
        </p:txBody>
      </p:sp>
      <p:sp>
        <p:nvSpPr>
          <p:cNvPr id="4" name="Text Placeholder 3">
            <a:extLst>
              <a:ext uri="{FF2B5EF4-FFF2-40B4-BE49-F238E27FC236}">
                <a16:creationId xmlns:a16="http://schemas.microsoft.com/office/drawing/2014/main" id="{C9FB7C1E-35B5-74D3-2E19-52843EC662F4}"/>
              </a:ext>
            </a:extLst>
          </p:cNvPr>
          <p:cNvSpPr>
            <a:spLocks noGrp="1"/>
          </p:cNvSpPr>
          <p:nvPr>
            <p:ph type="body" sz="quarter" idx="10"/>
          </p:nvPr>
        </p:nvSpPr>
        <p:spPr>
          <a:xfrm>
            <a:off x="8976507" y="1663752"/>
            <a:ext cx="1475432" cy="1060450"/>
          </a:xfrm>
        </p:spPr>
        <p:txBody>
          <a:bodyPr/>
          <a:lstStyle/>
          <a:p>
            <a:r>
              <a:rPr lang="en-US" dirty="0"/>
              <a:t>32</a:t>
            </a:r>
          </a:p>
        </p:txBody>
      </p:sp>
      <p:sp>
        <p:nvSpPr>
          <p:cNvPr id="5" name="Text Placeholder 4">
            <a:extLst>
              <a:ext uri="{FF2B5EF4-FFF2-40B4-BE49-F238E27FC236}">
                <a16:creationId xmlns:a16="http://schemas.microsoft.com/office/drawing/2014/main" id="{3D0719BC-AC23-B1F8-9368-61C2C1862F8C}"/>
              </a:ext>
            </a:extLst>
          </p:cNvPr>
          <p:cNvSpPr>
            <a:spLocks noGrp="1"/>
          </p:cNvSpPr>
          <p:nvPr>
            <p:ph type="body" sz="quarter" idx="11"/>
          </p:nvPr>
        </p:nvSpPr>
        <p:spPr>
          <a:xfrm>
            <a:off x="10500419" y="1663752"/>
            <a:ext cx="1218100" cy="1060450"/>
          </a:xfrm>
        </p:spPr>
        <p:txBody>
          <a:bodyPr/>
          <a:lstStyle/>
          <a:p>
            <a:r>
              <a:rPr lang="en-US" dirty="0"/>
              <a:t>%</a:t>
            </a:r>
          </a:p>
        </p:txBody>
      </p:sp>
      <p:sp>
        <p:nvSpPr>
          <p:cNvPr id="69" name="Text Placeholder 68">
            <a:extLst>
              <a:ext uri="{FF2B5EF4-FFF2-40B4-BE49-F238E27FC236}">
                <a16:creationId xmlns:a16="http://schemas.microsoft.com/office/drawing/2014/main" id="{9542CBA5-5987-4C23-3CC9-10C13AE1B914}"/>
              </a:ext>
            </a:extLst>
          </p:cNvPr>
          <p:cNvSpPr>
            <a:spLocks noGrp="1"/>
          </p:cNvSpPr>
          <p:nvPr>
            <p:ph type="body" sz="quarter" idx="12"/>
          </p:nvPr>
        </p:nvSpPr>
        <p:spPr>
          <a:xfrm>
            <a:off x="9018159" y="2881280"/>
            <a:ext cx="2652685" cy="493885"/>
          </a:xfrm>
        </p:spPr>
        <p:txBody>
          <a:bodyPr/>
          <a:lstStyle/>
          <a:p>
            <a:r>
              <a:rPr lang="en-US" dirty="0"/>
              <a:t>Increase</a:t>
            </a:r>
          </a:p>
        </p:txBody>
      </p:sp>
      <p:sp>
        <p:nvSpPr>
          <p:cNvPr id="75" name="Text Placeholder 74">
            <a:extLst>
              <a:ext uri="{FF2B5EF4-FFF2-40B4-BE49-F238E27FC236}">
                <a16:creationId xmlns:a16="http://schemas.microsoft.com/office/drawing/2014/main" id="{46866A9F-0207-F060-9A3C-841CB312CE84}"/>
              </a:ext>
            </a:extLst>
          </p:cNvPr>
          <p:cNvSpPr>
            <a:spLocks noGrp="1"/>
          </p:cNvSpPr>
          <p:nvPr>
            <p:ph type="body" sz="quarter" idx="18"/>
          </p:nvPr>
        </p:nvSpPr>
        <p:spPr>
          <a:xfrm>
            <a:off x="708024" y="4125065"/>
            <a:ext cx="2941263" cy="1012044"/>
          </a:xfrm>
        </p:spPr>
        <p:txBody>
          <a:bodyPr/>
          <a:lstStyle/>
          <a:p>
            <a:r>
              <a:rPr lang="en-US" dirty="0"/>
              <a:t>Highlights</a:t>
            </a:r>
          </a:p>
        </p:txBody>
      </p:sp>
      <p:sp>
        <p:nvSpPr>
          <p:cNvPr id="150" name="Text Placeholder 149">
            <a:extLst>
              <a:ext uri="{FF2B5EF4-FFF2-40B4-BE49-F238E27FC236}">
                <a16:creationId xmlns:a16="http://schemas.microsoft.com/office/drawing/2014/main" id="{32E5822B-8DA9-4F50-EE3A-1B8B82B5F094}"/>
              </a:ext>
            </a:extLst>
          </p:cNvPr>
          <p:cNvSpPr>
            <a:spLocks noGrp="1"/>
          </p:cNvSpPr>
          <p:nvPr>
            <p:ph type="body" sz="quarter" idx="19"/>
          </p:nvPr>
        </p:nvSpPr>
        <p:spPr>
          <a:xfrm>
            <a:off x="3956960" y="4125065"/>
            <a:ext cx="2316944" cy="1275730"/>
          </a:xfrm>
        </p:spPr>
        <p:txBody>
          <a:bodyPr/>
          <a:lstStyle/>
          <a:p>
            <a:r>
              <a:rPr lang="en-US" dirty="0"/>
              <a:t>65% of people shop online for clothing.</a:t>
            </a:r>
          </a:p>
        </p:txBody>
      </p:sp>
      <p:sp>
        <p:nvSpPr>
          <p:cNvPr id="160" name="Text Placeholder 159">
            <a:extLst>
              <a:ext uri="{FF2B5EF4-FFF2-40B4-BE49-F238E27FC236}">
                <a16:creationId xmlns:a16="http://schemas.microsoft.com/office/drawing/2014/main" id="{3A41D95C-10EB-831C-11A4-B932AABBE6D3}"/>
              </a:ext>
            </a:extLst>
          </p:cNvPr>
          <p:cNvSpPr>
            <a:spLocks noGrp="1"/>
          </p:cNvSpPr>
          <p:nvPr>
            <p:ph type="body" sz="quarter" idx="51"/>
          </p:nvPr>
        </p:nvSpPr>
        <p:spPr>
          <a:xfrm>
            <a:off x="6395630" y="4125065"/>
            <a:ext cx="2316944" cy="1275730"/>
          </a:xfrm>
        </p:spPr>
        <p:txBody>
          <a:bodyPr/>
          <a:lstStyle/>
          <a:p>
            <a:r>
              <a:rPr lang="en-US" dirty="0"/>
              <a:t>Fashion designers used to create garments by hand. </a:t>
            </a:r>
            <a:endParaRPr lang="en-US" noProof="1"/>
          </a:p>
        </p:txBody>
      </p:sp>
      <p:sp>
        <p:nvSpPr>
          <p:cNvPr id="145" name="Text Placeholder 144">
            <a:extLst>
              <a:ext uri="{FF2B5EF4-FFF2-40B4-BE49-F238E27FC236}">
                <a16:creationId xmlns:a16="http://schemas.microsoft.com/office/drawing/2014/main" id="{25245850-91C4-4D78-0153-1E28658B1076}"/>
              </a:ext>
            </a:extLst>
          </p:cNvPr>
          <p:cNvSpPr>
            <a:spLocks noGrp="1"/>
          </p:cNvSpPr>
          <p:nvPr>
            <p:ph type="body" sz="quarter" idx="13"/>
          </p:nvPr>
        </p:nvSpPr>
        <p:spPr>
          <a:xfrm>
            <a:off x="8974513" y="4125065"/>
            <a:ext cx="2316944" cy="1264164"/>
          </a:xfrm>
        </p:spPr>
        <p:txBody>
          <a:bodyPr/>
          <a:lstStyle/>
          <a:p>
            <a:r>
              <a:rPr lang="en-US" dirty="0"/>
              <a:t>The production process has become faster and more efficient.</a:t>
            </a:r>
          </a:p>
        </p:txBody>
      </p:sp>
      <p:pic>
        <p:nvPicPr>
          <p:cNvPr id="328" name="Picture Placeholder 327" descr="A person with long hair and earrings">
            <a:extLst>
              <a:ext uri="{FF2B5EF4-FFF2-40B4-BE49-F238E27FC236}">
                <a16:creationId xmlns:a16="http://schemas.microsoft.com/office/drawing/2014/main" id="{F1241D4B-1B05-472B-5D4A-0366CB99517B}"/>
              </a:ext>
            </a:extLst>
          </p:cNvPr>
          <p:cNvPicPr>
            <a:picLocks noGrp="1" noChangeAspect="1"/>
          </p:cNvPicPr>
          <p:nvPr>
            <p:ph type="pic" sz="quarter" idx="47"/>
          </p:nvPr>
        </p:nvPicPr>
        <p:blipFill>
          <a:blip r:embed="rId2"/>
          <a:srcRect t="187" b="187"/>
          <a:stretch/>
        </p:blipFill>
        <p:spPr>
          <a:xfrm>
            <a:off x="-1" y="5683395"/>
            <a:ext cx="6013571" cy="8877854"/>
          </a:xfrm>
        </p:spPr>
      </p:pic>
      <p:sp>
        <p:nvSpPr>
          <p:cNvPr id="77" name="Text Placeholder 76">
            <a:extLst>
              <a:ext uri="{FF2B5EF4-FFF2-40B4-BE49-F238E27FC236}">
                <a16:creationId xmlns:a16="http://schemas.microsoft.com/office/drawing/2014/main" id="{87ABE91C-05F0-3F49-2A57-DFCC5B12D6A8}"/>
              </a:ext>
            </a:extLst>
          </p:cNvPr>
          <p:cNvSpPr>
            <a:spLocks noGrp="1"/>
          </p:cNvSpPr>
          <p:nvPr>
            <p:ph type="body" sz="quarter" idx="20"/>
          </p:nvPr>
        </p:nvSpPr>
        <p:spPr>
          <a:xfrm>
            <a:off x="6472794" y="5968577"/>
            <a:ext cx="749121" cy="656736"/>
          </a:xfrm>
        </p:spPr>
        <p:txBody>
          <a:bodyPr/>
          <a:lstStyle/>
          <a:p>
            <a:r>
              <a:rPr lang="en-US" dirty="0"/>
              <a:t>60</a:t>
            </a:r>
          </a:p>
        </p:txBody>
      </p:sp>
      <p:sp>
        <p:nvSpPr>
          <p:cNvPr id="78" name="Text Placeholder 77">
            <a:extLst>
              <a:ext uri="{FF2B5EF4-FFF2-40B4-BE49-F238E27FC236}">
                <a16:creationId xmlns:a16="http://schemas.microsoft.com/office/drawing/2014/main" id="{84987A6E-2352-0B2E-3AC6-800694A42D30}"/>
              </a:ext>
            </a:extLst>
          </p:cNvPr>
          <p:cNvSpPr>
            <a:spLocks noGrp="1"/>
          </p:cNvSpPr>
          <p:nvPr>
            <p:ph type="body" sz="quarter" idx="21"/>
          </p:nvPr>
        </p:nvSpPr>
        <p:spPr>
          <a:xfrm>
            <a:off x="7242236" y="5968577"/>
            <a:ext cx="1141333" cy="656736"/>
          </a:xfrm>
        </p:spPr>
        <p:txBody>
          <a:bodyPr/>
          <a:lstStyle/>
          <a:p>
            <a:r>
              <a:rPr lang="en-US" dirty="0"/>
              <a:t>%</a:t>
            </a:r>
          </a:p>
        </p:txBody>
      </p:sp>
      <p:sp>
        <p:nvSpPr>
          <p:cNvPr id="151" name="Text Placeholder 150">
            <a:extLst>
              <a:ext uri="{FF2B5EF4-FFF2-40B4-BE49-F238E27FC236}">
                <a16:creationId xmlns:a16="http://schemas.microsoft.com/office/drawing/2014/main" id="{89F8FA46-E218-0DE8-4FBD-D953C879F880}"/>
              </a:ext>
            </a:extLst>
          </p:cNvPr>
          <p:cNvSpPr>
            <a:spLocks noGrp="1"/>
          </p:cNvSpPr>
          <p:nvPr>
            <p:ph type="body" sz="quarter" idx="22"/>
          </p:nvPr>
        </p:nvSpPr>
        <p:spPr>
          <a:xfrm>
            <a:off x="6472795" y="6645901"/>
            <a:ext cx="1910774" cy="656737"/>
          </a:xfrm>
        </p:spPr>
        <p:txBody>
          <a:bodyPr/>
          <a:lstStyle/>
          <a:p>
            <a:r>
              <a:rPr lang="en-US" dirty="0"/>
              <a:t>Ethically sourced materials</a:t>
            </a:r>
            <a:endParaRPr lang="en-US" noProof="1"/>
          </a:p>
        </p:txBody>
      </p:sp>
      <p:sp>
        <p:nvSpPr>
          <p:cNvPr id="116" name="Text Placeholder 115">
            <a:extLst>
              <a:ext uri="{FF2B5EF4-FFF2-40B4-BE49-F238E27FC236}">
                <a16:creationId xmlns:a16="http://schemas.microsoft.com/office/drawing/2014/main" id="{4BD1EB1E-63B1-74C5-636E-AE6F3B935B7F}"/>
              </a:ext>
            </a:extLst>
          </p:cNvPr>
          <p:cNvSpPr>
            <a:spLocks noGrp="1"/>
          </p:cNvSpPr>
          <p:nvPr>
            <p:ph type="body" sz="quarter" idx="23"/>
          </p:nvPr>
        </p:nvSpPr>
        <p:spPr>
          <a:xfrm>
            <a:off x="6472795" y="7333118"/>
            <a:ext cx="1910774" cy="277983"/>
          </a:xfrm>
        </p:spPr>
        <p:txBody>
          <a:bodyPr/>
          <a:lstStyle/>
          <a:p>
            <a:r>
              <a:rPr lang="en-US" dirty="0"/>
              <a:t>Q2 20xx</a:t>
            </a:r>
          </a:p>
        </p:txBody>
      </p:sp>
      <p:sp>
        <p:nvSpPr>
          <p:cNvPr id="126" name="Text Placeholder 125">
            <a:extLst>
              <a:ext uri="{FF2B5EF4-FFF2-40B4-BE49-F238E27FC236}">
                <a16:creationId xmlns:a16="http://schemas.microsoft.com/office/drawing/2014/main" id="{94DE3C45-713B-6639-E07C-FA50D8CCBD0B}"/>
              </a:ext>
            </a:extLst>
          </p:cNvPr>
          <p:cNvSpPr>
            <a:spLocks noGrp="1"/>
          </p:cNvSpPr>
          <p:nvPr>
            <p:ph type="body" sz="quarter" idx="52"/>
          </p:nvPr>
        </p:nvSpPr>
        <p:spPr>
          <a:xfrm>
            <a:off x="6472794" y="8051055"/>
            <a:ext cx="749121" cy="656736"/>
          </a:xfrm>
        </p:spPr>
        <p:txBody>
          <a:bodyPr/>
          <a:lstStyle/>
          <a:p>
            <a:r>
              <a:rPr lang="en-US" dirty="0"/>
              <a:t>45</a:t>
            </a:r>
          </a:p>
        </p:txBody>
      </p:sp>
      <p:sp>
        <p:nvSpPr>
          <p:cNvPr id="127" name="Text Placeholder 126">
            <a:extLst>
              <a:ext uri="{FF2B5EF4-FFF2-40B4-BE49-F238E27FC236}">
                <a16:creationId xmlns:a16="http://schemas.microsoft.com/office/drawing/2014/main" id="{B9A83917-4F5F-EBBC-35A7-EAB18F6BAA2D}"/>
              </a:ext>
            </a:extLst>
          </p:cNvPr>
          <p:cNvSpPr>
            <a:spLocks noGrp="1"/>
          </p:cNvSpPr>
          <p:nvPr>
            <p:ph type="body" sz="quarter" idx="53"/>
          </p:nvPr>
        </p:nvSpPr>
        <p:spPr>
          <a:xfrm>
            <a:off x="7242236" y="8051055"/>
            <a:ext cx="1141333" cy="656736"/>
          </a:xfrm>
        </p:spPr>
        <p:txBody>
          <a:bodyPr/>
          <a:lstStyle/>
          <a:p>
            <a:r>
              <a:rPr lang="en-US" dirty="0"/>
              <a:t>%</a:t>
            </a:r>
          </a:p>
        </p:txBody>
      </p:sp>
      <p:sp>
        <p:nvSpPr>
          <p:cNvPr id="161" name="Text Placeholder 160">
            <a:extLst>
              <a:ext uri="{FF2B5EF4-FFF2-40B4-BE49-F238E27FC236}">
                <a16:creationId xmlns:a16="http://schemas.microsoft.com/office/drawing/2014/main" id="{ECE55732-216A-15EE-9941-DD5C50763AF9}"/>
              </a:ext>
            </a:extLst>
          </p:cNvPr>
          <p:cNvSpPr>
            <a:spLocks noGrp="1"/>
          </p:cNvSpPr>
          <p:nvPr>
            <p:ph type="body" sz="quarter" idx="54"/>
          </p:nvPr>
        </p:nvSpPr>
        <p:spPr>
          <a:xfrm>
            <a:off x="6472795" y="8728379"/>
            <a:ext cx="1910774" cy="656737"/>
          </a:xfrm>
        </p:spPr>
        <p:txBody>
          <a:bodyPr/>
          <a:lstStyle/>
          <a:p>
            <a:r>
              <a:rPr lang="en-US" dirty="0"/>
              <a:t>Eco-friendly materials</a:t>
            </a:r>
            <a:endParaRPr lang="en-US" noProof="1"/>
          </a:p>
        </p:txBody>
      </p:sp>
      <p:sp>
        <p:nvSpPr>
          <p:cNvPr id="129" name="Text Placeholder 128">
            <a:extLst>
              <a:ext uri="{FF2B5EF4-FFF2-40B4-BE49-F238E27FC236}">
                <a16:creationId xmlns:a16="http://schemas.microsoft.com/office/drawing/2014/main" id="{488B695A-EB2F-E8E6-2BB0-B7E4C04780E3}"/>
              </a:ext>
            </a:extLst>
          </p:cNvPr>
          <p:cNvSpPr>
            <a:spLocks noGrp="1"/>
          </p:cNvSpPr>
          <p:nvPr>
            <p:ph type="body" sz="quarter" idx="55"/>
          </p:nvPr>
        </p:nvSpPr>
        <p:spPr>
          <a:xfrm>
            <a:off x="6472795" y="9415596"/>
            <a:ext cx="1910774" cy="277983"/>
          </a:xfrm>
        </p:spPr>
        <p:txBody>
          <a:bodyPr/>
          <a:lstStyle/>
          <a:p>
            <a:r>
              <a:rPr lang="en-US" dirty="0"/>
              <a:t>q20xx</a:t>
            </a:r>
          </a:p>
        </p:txBody>
      </p:sp>
      <p:sp>
        <p:nvSpPr>
          <p:cNvPr id="83" name="Text Placeholder 82">
            <a:extLst>
              <a:ext uri="{FF2B5EF4-FFF2-40B4-BE49-F238E27FC236}">
                <a16:creationId xmlns:a16="http://schemas.microsoft.com/office/drawing/2014/main" id="{C2B5EA46-100C-35F1-DA9F-064F60D51A95}"/>
              </a:ext>
            </a:extLst>
          </p:cNvPr>
          <p:cNvSpPr>
            <a:spLocks noGrp="1"/>
          </p:cNvSpPr>
          <p:nvPr>
            <p:ph type="body" sz="quarter" idx="41"/>
          </p:nvPr>
        </p:nvSpPr>
        <p:spPr>
          <a:xfrm>
            <a:off x="8991880" y="6010664"/>
            <a:ext cx="2327333" cy="493885"/>
          </a:xfrm>
        </p:spPr>
        <p:txBody>
          <a:bodyPr/>
          <a:lstStyle/>
          <a:p>
            <a:r>
              <a:rPr lang="en-US" dirty="0"/>
              <a:t>Progress</a:t>
            </a:r>
          </a:p>
        </p:txBody>
      </p:sp>
      <p:pic>
        <p:nvPicPr>
          <p:cNvPr id="7" name="Chart Placeholder 6" descr="Image of chart">
            <a:extLst>
              <a:ext uri="{FF2B5EF4-FFF2-40B4-BE49-F238E27FC236}">
                <a16:creationId xmlns:a16="http://schemas.microsoft.com/office/drawing/2014/main" id="{94E66E58-4684-2E25-E86B-80C218755189}"/>
              </a:ext>
            </a:extLst>
          </p:cNvPr>
          <p:cNvPicPr>
            <a:picLocks noGrp="1" noChangeAspect="1"/>
          </p:cNvPicPr>
          <p:nvPr>
            <p:ph type="chart" sz="quarter" idx="42"/>
          </p:nvPr>
        </p:nvPicPr>
        <p:blipFill>
          <a:blip r:embed="rId3"/>
          <a:stretch>
            <a:fillRect/>
          </a:stretch>
        </p:blipFill>
        <p:spPr>
          <a:prstGeom prst="rect">
            <a:avLst/>
          </a:prstGeom>
        </p:spPr>
      </p:pic>
      <p:sp>
        <p:nvSpPr>
          <p:cNvPr id="90" name="Text Placeholder 89">
            <a:extLst>
              <a:ext uri="{FF2B5EF4-FFF2-40B4-BE49-F238E27FC236}">
                <a16:creationId xmlns:a16="http://schemas.microsoft.com/office/drawing/2014/main" id="{24C48D51-60E3-8563-54DA-E99AFFBEF855}"/>
              </a:ext>
            </a:extLst>
          </p:cNvPr>
          <p:cNvSpPr>
            <a:spLocks noGrp="1"/>
          </p:cNvSpPr>
          <p:nvPr>
            <p:ph type="body" sz="quarter" idx="48"/>
          </p:nvPr>
        </p:nvSpPr>
        <p:spPr>
          <a:xfrm>
            <a:off x="9338446" y="6823004"/>
            <a:ext cx="955387" cy="537123"/>
          </a:xfrm>
        </p:spPr>
        <p:txBody>
          <a:bodyPr/>
          <a:lstStyle/>
          <a:p>
            <a:r>
              <a:rPr lang="en-US" dirty="0"/>
              <a:t>$2Bn</a:t>
            </a:r>
          </a:p>
        </p:txBody>
      </p:sp>
      <p:sp>
        <p:nvSpPr>
          <p:cNvPr id="91" name="Text Placeholder 90">
            <a:extLst>
              <a:ext uri="{FF2B5EF4-FFF2-40B4-BE49-F238E27FC236}">
                <a16:creationId xmlns:a16="http://schemas.microsoft.com/office/drawing/2014/main" id="{4EFC0B9B-A37E-1230-ADD8-956860D17D27}"/>
              </a:ext>
            </a:extLst>
          </p:cNvPr>
          <p:cNvSpPr>
            <a:spLocks noGrp="1"/>
          </p:cNvSpPr>
          <p:nvPr>
            <p:ph type="body" sz="quarter" idx="49"/>
          </p:nvPr>
        </p:nvSpPr>
        <p:spPr>
          <a:xfrm>
            <a:off x="8800994" y="9454477"/>
            <a:ext cx="617249" cy="187569"/>
          </a:xfrm>
        </p:spPr>
        <p:txBody>
          <a:bodyPr/>
          <a:lstStyle/>
          <a:p>
            <a:r>
              <a:rPr lang="en-US" dirty="0"/>
              <a:t>20YY</a:t>
            </a:r>
          </a:p>
        </p:txBody>
      </p:sp>
      <p:sp>
        <p:nvSpPr>
          <p:cNvPr id="92" name="Text Placeholder 91">
            <a:extLst>
              <a:ext uri="{FF2B5EF4-FFF2-40B4-BE49-F238E27FC236}">
                <a16:creationId xmlns:a16="http://schemas.microsoft.com/office/drawing/2014/main" id="{98DC9932-627A-3997-702A-060E1515B6CE}"/>
              </a:ext>
            </a:extLst>
          </p:cNvPr>
          <p:cNvSpPr>
            <a:spLocks noGrp="1"/>
          </p:cNvSpPr>
          <p:nvPr>
            <p:ph type="body" sz="quarter" idx="50"/>
          </p:nvPr>
        </p:nvSpPr>
        <p:spPr>
          <a:xfrm>
            <a:off x="10870551" y="9453235"/>
            <a:ext cx="617249" cy="187569"/>
          </a:xfrm>
        </p:spPr>
        <p:txBody>
          <a:bodyPr/>
          <a:lstStyle/>
          <a:p>
            <a:r>
              <a:rPr lang="en-US" dirty="0"/>
              <a:t>20YY</a:t>
            </a:r>
          </a:p>
        </p:txBody>
      </p:sp>
      <p:sp>
        <p:nvSpPr>
          <p:cNvPr id="152" name="Text Placeholder 151">
            <a:extLst>
              <a:ext uri="{FF2B5EF4-FFF2-40B4-BE49-F238E27FC236}">
                <a16:creationId xmlns:a16="http://schemas.microsoft.com/office/drawing/2014/main" id="{601C9F89-9D6A-E539-265B-C20185D5A0A9}"/>
              </a:ext>
            </a:extLst>
          </p:cNvPr>
          <p:cNvSpPr>
            <a:spLocks noGrp="1"/>
          </p:cNvSpPr>
          <p:nvPr>
            <p:ph type="body" sz="quarter" idx="39"/>
          </p:nvPr>
        </p:nvSpPr>
        <p:spPr>
          <a:xfrm>
            <a:off x="6473661" y="10585824"/>
            <a:ext cx="4845552" cy="493885"/>
          </a:xfrm>
        </p:spPr>
        <p:txBody>
          <a:bodyPr/>
          <a:lstStyle/>
          <a:p>
            <a:r>
              <a:rPr lang="en-US" dirty="0"/>
              <a:t>Shows 2 sales</a:t>
            </a:r>
          </a:p>
        </p:txBody>
      </p:sp>
      <p:sp>
        <p:nvSpPr>
          <p:cNvPr id="153" name="Text Placeholder 152">
            <a:extLst>
              <a:ext uri="{FF2B5EF4-FFF2-40B4-BE49-F238E27FC236}">
                <a16:creationId xmlns:a16="http://schemas.microsoft.com/office/drawing/2014/main" id="{2EE464F1-ABD8-7A24-71F3-C5EDCF7215D3}"/>
              </a:ext>
            </a:extLst>
          </p:cNvPr>
          <p:cNvSpPr>
            <a:spLocks noGrp="1"/>
          </p:cNvSpPr>
          <p:nvPr>
            <p:ph type="body" sz="quarter" idx="40"/>
          </p:nvPr>
        </p:nvSpPr>
        <p:spPr>
          <a:xfrm>
            <a:off x="6472794" y="11174779"/>
            <a:ext cx="4846419" cy="1141538"/>
          </a:xfrm>
        </p:spPr>
        <p:txBody>
          <a:bodyPr/>
          <a:lstStyle/>
          <a:p>
            <a:r>
              <a:rPr lang="en-US" dirty="0"/>
              <a:t>Shows to sales rates in the fashion industry have seen a significant rise of 30% in the last decade.</a:t>
            </a:r>
            <a:endParaRPr lang="en-US" noProof="1"/>
          </a:p>
        </p:txBody>
      </p:sp>
      <p:sp>
        <p:nvSpPr>
          <p:cNvPr id="146" name="Text Placeholder 145">
            <a:extLst>
              <a:ext uri="{FF2B5EF4-FFF2-40B4-BE49-F238E27FC236}">
                <a16:creationId xmlns:a16="http://schemas.microsoft.com/office/drawing/2014/main" id="{E0E6D1D6-5336-847E-6E59-A59255FEB91A}"/>
              </a:ext>
            </a:extLst>
          </p:cNvPr>
          <p:cNvSpPr>
            <a:spLocks noGrp="1"/>
          </p:cNvSpPr>
          <p:nvPr>
            <p:ph type="body" sz="quarter" idx="14"/>
          </p:nvPr>
        </p:nvSpPr>
        <p:spPr>
          <a:xfrm>
            <a:off x="6472794" y="12529656"/>
            <a:ext cx="539174" cy="558800"/>
          </a:xfrm>
        </p:spPr>
        <p:txBody>
          <a:bodyPr/>
          <a:lstStyle/>
          <a:p>
            <a:r>
              <a:rPr lang="en-US" dirty="0"/>
              <a:t>1</a:t>
            </a:r>
          </a:p>
        </p:txBody>
      </p:sp>
      <p:sp>
        <p:nvSpPr>
          <p:cNvPr id="147" name="Text Placeholder 146">
            <a:extLst>
              <a:ext uri="{FF2B5EF4-FFF2-40B4-BE49-F238E27FC236}">
                <a16:creationId xmlns:a16="http://schemas.microsoft.com/office/drawing/2014/main" id="{E44D21B4-DAEB-6C3C-D0FE-448223425E3B}"/>
              </a:ext>
            </a:extLst>
          </p:cNvPr>
          <p:cNvSpPr>
            <a:spLocks noGrp="1"/>
          </p:cNvSpPr>
          <p:nvPr>
            <p:ph type="body" sz="quarter" idx="15"/>
          </p:nvPr>
        </p:nvSpPr>
        <p:spPr>
          <a:xfrm>
            <a:off x="7061845" y="12529656"/>
            <a:ext cx="468283" cy="558800"/>
          </a:xfrm>
        </p:spPr>
        <p:txBody>
          <a:bodyPr/>
          <a:lstStyle/>
          <a:p>
            <a:r>
              <a:rPr lang="en-US" dirty="0"/>
              <a:t>in</a:t>
            </a:r>
          </a:p>
        </p:txBody>
      </p:sp>
      <p:sp>
        <p:nvSpPr>
          <p:cNvPr id="149" name="Text Placeholder 148">
            <a:extLst>
              <a:ext uri="{FF2B5EF4-FFF2-40B4-BE49-F238E27FC236}">
                <a16:creationId xmlns:a16="http://schemas.microsoft.com/office/drawing/2014/main" id="{953F8A9B-C628-B17D-9A69-2F865729FCE4}"/>
              </a:ext>
            </a:extLst>
          </p:cNvPr>
          <p:cNvSpPr>
            <a:spLocks noGrp="1"/>
          </p:cNvSpPr>
          <p:nvPr>
            <p:ph type="body" sz="quarter" idx="17"/>
          </p:nvPr>
        </p:nvSpPr>
        <p:spPr>
          <a:xfrm>
            <a:off x="7605407" y="12529656"/>
            <a:ext cx="1109668" cy="558800"/>
          </a:xfrm>
        </p:spPr>
        <p:txBody>
          <a:bodyPr/>
          <a:lstStyle/>
          <a:p>
            <a:r>
              <a:rPr lang="en-US" dirty="0"/>
              <a:t>3</a:t>
            </a:r>
          </a:p>
        </p:txBody>
      </p:sp>
      <p:sp>
        <p:nvSpPr>
          <p:cNvPr id="148" name="Text Placeholder 147">
            <a:extLst>
              <a:ext uri="{FF2B5EF4-FFF2-40B4-BE49-F238E27FC236}">
                <a16:creationId xmlns:a16="http://schemas.microsoft.com/office/drawing/2014/main" id="{7084453D-6FAF-5F89-0E87-10CD44E5A170}"/>
              </a:ext>
            </a:extLst>
          </p:cNvPr>
          <p:cNvSpPr>
            <a:spLocks noGrp="1"/>
          </p:cNvSpPr>
          <p:nvPr>
            <p:ph type="body" sz="quarter" idx="16"/>
          </p:nvPr>
        </p:nvSpPr>
        <p:spPr>
          <a:xfrm>
            <a:off x="6472794" y="13186392"/>
            <a:ext cx="4846418" cy="1314303"/>
          </a:xfrm>
        </p:spPr>
        <p:txBody>
          <a:bodyPr/>
          <a:lstStyle/>
          <a:p>
            <a:r>
              <a:rPr lang="en-US" dirty="0"/>
              <a:t>fashion companies report an increase in sales after adopting inclusive sizing.</a:t>
            </a:r>
            <a:endParaRPr lang="en-US" noProof="1"/>
          </a:p>
        </p:txBody>
      </p:sp>
      <p:pic>
        <p:nvPicPr>
          <p:cNvPr id="162" name="Picture Placeholder 682" descr="A black background with white text ">
            <a:extLst>
              <a:ext uri="{FF2B5EF4-FFF2-40B4-BE49-F238E27FC236}">
                <a16:creationId xmlns:a16="http://schemas.microsoft.com/office/drawing/2014/main" id="{74942454-EADF-ABA2-9BE0-1677D94D9B8D}"/>
              </a:ext>
            </a:extLst>
          </p:cNvPr>
          <p:cNvPicPr>
            <a:picLocks noGrp="1" noChangeAspect="1"/>
          </p:cNvPicPr>
          <p:nvPr>
            <p:ph type="pic" sz="quarter" idx="43"/>
          </p:nvPr>
        </p:nvPicPr>
        <p:blipFill>
          <a:blip r:embed="rId4"/>
          <a:srcRect t="8582" b="8582"/>
          <a:stretch/>
        </p:blipFill>
        <p:spPr>
          <a:xfrm>
            <a:off x="708024" y="14955775"/>
            <a:ext cx="2011680" cy="665163"/>
          </a:xfrm>
        </p:spPr>
      </p:pic>
      <p:sp>
        <p:nvSpPr>
          <p:cNvPr id="156" name="Text Placeholder 155">
            <a:extLst>
              <a:ext uri="{FF2B5EF4-FFF2-40B4-BE49-F238E27FC236}">
                <a16:creationId xmlns:a16="http://schemas.microsoft.com/office/drawing/2014/main" id="{9D02BB67-2071-55E5-79B0-FC9ED1338327}"/>
              </a:ext>
            </a:extLst>
          </p:cNvPr>
          <p:cNvSpPr>
            <a:spLocks noGrp="1"/>
          </p:cNvSpPr>
          <p:nvPr>
            <p:ph type="body" sz="quarter" idx="44"/>
          </p:nvPr>
        </p:nvSpPr>
        <p:spPr>
          <a:xfrm>
            <a:off x="3241675" y="15047215"/>
            <a:ext cx="2011363" cy="665161"/>
          </a:xfrm>
        </p:spPr>
        <p:txBody>
          <a:bodyPr/>
          <a:lstStyle/>
          <a:p>
            <a:r>
              <a:rPr lang="en-US" dirty="0"/>
              <a:t>Disclaimer: The following statement is a fictional disclaimer created for the purpose of this exercise and does not represent an actual company or its policies</a:t>
            </a:r>
          </a:p>
        </p:txBody>
      </p:sp>
      <p:sp>
        <p:nvSpPr>
          <p:cNvPr id="157" name="Text Placeholder 156">
            <a:extLst>
              <a:ext uri="{FF2B5EF4-FFF2-40B4-BE49-F238E27FC236}">
                <a16:creationId xmlns:a16="http://schemas.microsoft.com/office/drawing/2014/main" id="{EB69E66E-8F9C-B78F-EEAF-983269F3460D}"/>
              </a:ext>
            </a:extLst>
          </p:cNvPr>
          <p:cNvSpPr>
            <a:spLocks noGrp="1"/>
          </p:cNvSpPr>
          <p:nvPr>
            <p:ph type="body" sz="quarter" idx="45"/>
          </p:nvPr>
        </p:nvSpPr>
        <p:spPr>
          <a:xfrm>
            <a:off x="5327002" y="15053015"/>
            <a:ext cx="4081158" cy="665161"/>
          </a:xfrm>
        </p:spPr>
        <p:txBody>
          <a:bodyPr/>
          <a:lstStyle/>
          <a:p>
            <a:r>
              <a:rPr lang="en-US" noProof="1"/>
              <a:t> Fabrikam does not guarantee specific results or outcomes from the use of its products. The information provided in this document is purely for entertainment purposes and should not be construed as professional advice. Fabrikam assumes no responsibility for any fashion choices made based on the content presented here. Any resemblance to real companies or statistics is purely coincidental.</a:t>
            </a:r>
            <a:endParaRPr lang="en-US" dirty="0"/>
          </a:p>
        </p:txBody>
      </p:sp>
      <p:sp>
        <p:nvSpPr>
          <p:cNvPr id="158" name="Text Placeholder 157">
            <a:extLst>
              <a:ext uri="{FF2B5EF4-FFF2-40B4-BE49-F238E27FC236}">
                <a16:creationId xmlns:a16="http://schemas.microsoft.com/office/drawing/2014/main" id="{B5719A6E-AD9B-495F-8FD1-274D9F4EB437}"/>
              </a:ext>
            </a:extLst>
          </p:cNvPr>
          <p:cNvSpPr>
            <a:spLocks noGrp="1"/>
          </p:cNvSpPr>
          <p:nvPr>
            <p:ph type="body" sz="quarter" idx="46"/>
          </p:nvPr>
        </p:nvSpPr>
        <p:spPr>
          <a:xfrm>
            <a:off x="9763391" y="15047216"/>
            <a:ext cx="1829170" cy="792480"/>
          </a:xfrm>
        </p:spPr>
        <p:txBody>
          <a:bodyPr/>
          <a:lstStyle/>
          <a:p>
            <a:r>
              <a:rPr lang="en-US" dirty="0"/>
              <a:t>www.fabrikam.com  info@fabrikam.com</a:t>
            </a:r>
          </a:p>
          <a:p>
            <a:r>
              <a:rPr lang="en-US" dirty="0"/>
              <a:t>208 555 0100</a:t>
            </a:r>
          </a:p>
          <a:p>
            <a:endParaRPr lang="en-US" dirty="0"/>
          </a:p>
        </p:txBody>
      </p:sp>
      <p:grpSp>
        <p:nvGrpSpPr>
          <p:cNvPr id="324" name="Group 323">
            <a:extLst>
              <a:ext uri="{FF2B5EF4-FFF2-40B4-BE49-F238E27FC236}">
                <a16:creationId xmlns:a16="http://schemas.microsoft.com/office/drawing/2014/main" id="{FCC6C7DB-0D3F-5050-0B22-B7AB875F32EC}"/>
              </a:ext>
              <a:ext uri="{C183D7F6-B498-43B3-948B-1728B52AA6E4}">
                <adec:decorative xmlns:adec="http://schemas.microsoft.com/office/drawing/2017/decorative" val="1"/>
              </a:ext>
            </a:extLst>
          </p:cNvPr>
          <p:cNvGrpSpPr/>
          <p:nvPr/>
        </p:nvGrpSpPr>
        <p:grpSpPr>
          <a:xfrm>
            <a:off x="10312792" y="6902329"/>
            <a:ext cx="440089" cy="536574"/>
            <a:chOff x="10454481" y="12835529"/>
            <a:chExt cx="433987" cy="255438"/>
          </a:xfrm>
        </p:grpSpPr>
        <p:cxnSp>
          <p:nvCxnSpPr>
            <p:cNvPr id="325" name="Straight Connector 324">
              <a:extLst>
                <a:ext uri="{FF2B5EF4-FFF2-40B4-BE49-F238E27FC236}">
                  <a16:creationId xmlns:a16="http://schemas.microsoft.com/office/drawing/2014/main" id="{F698D5EA-B12F-58F4-576F-45CC3A97E70B}"/>
                </a:ext>
              </a:extLst>
            </p:cNvPr>
            <p:cNvCxnSpPr/>
            <p:nvPr/>
          </p:nvCxnSpPr>
          <p:spPr>
            <a:xfrm>
              <a:off x="10454481" y="12835529"/>
              <a:ext cx="182563" cy="0"/>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26" name="Straight Connector 325">
              <a:extLst>
                <a:ext uri="{FF2B5EF4-FFF2-40B4-BE49-F238E27FC236}">
                  <a16:creationId xmlns:a16="http://schemas.microsoft.com/office/drawing/2014/main" id="{8CCF61FF-589E-0375-B738-0973ACF77992}"/>
                </a:ext>
              </a:extLst>
            </p:cNvPr>
            <p:cNvCxnSpPr/>
            <p:nvPr/>
          </p:nvCxnSpPr>
          <p:spPr>
            <a:xfrm>
              <a:off x="10625469" y="12835529"/>
              <a:ext cx="262999" cy="255438"/>
            </a:xfrm>
            <a:prstGeom prst="line">
              <a:avLst/>
            </a:prstGeom>
            <a:ln w="2540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09401377"/>
      </p:ext>
    </p:extLst>
  </p:cSld>
  <p:clrMapOvr>
    <a:masterClrMapping/>
  </p:clrMapOvr>
</p:sld>
</file>

<file path=ppt/theme/theme11.xml><?xml version="1.0" encoding="utf-8"?>
<a:theme xmlns:a="http://schemas.openxmlformats.org/drawingml/2006/main" name="Custom">
  <a:themeElements>
    <a:clrScheme name="Custom 22">
      <a:dk1>
        <a:srgbClr val="000000"/>
      </a:dk1>
      <a:lt1>
        <a:srgbClr val="FFFFFF"/>
      </a:lt1>
      <a:dk2>
        <a:srgbClr val="44546A"/>
      </a:dk2>
      <a:lt2>
        <a:srgbClr val="E7E6E6"/>
      </a:lt2>
      <a:accent1>
        <a:srgbClr val="FAF0E3"/>
      </a:accent1>
      <a:accent2>
        <a:srgbClr val="416449"/>
      </a:accent2>
      <a:accent3>
        <a:srgbClr val="A66CFF"/>
      </a:accent3>
      <a:accent4>
        <a:srgbClr val="FA6336"/>
      </a:accent4>
      <a:accent5>
        <a:srgbClr val="10A19D"/>
      </a:accent5>
      <a:accent6>
        <a:srgbClr val="FCE700"/>
      </a:accent6>
      <a:hlink>
        <a:srgbClr val="FFFFFF"/>
      </a:hlink>
      <a:folHlink>
        <a:srgbClr val="FA6336"/>
      </a:folHlink>
    </a:clrScheme>
    <a:fontScheme name="Custom 68">
      <a:majorFont>
        <a:latin typeface="Batang"/>
        <a:ea typeface=""/>
        <a:cs typeface=""/>
      </a:majorFont>
      <a:minorFont>
        <a:latin typeface="Franklin Gothic Book"/>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bg1">
              <a:lumMod val="9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chor="ctr">
        <a:noAutofit/>
      </a:bodyPr>
      <a:lstStyle>
        <a:defPPr algn="ctr">
          <a:defRPr sz="2800" b="1" dirty="0" smtClean="0">
            <a:solidFill>
              <a:schemeClr val="bg1"/>
            </a:solidFill>
            <a:latin typeface="Corbel" panose="020B0503020204020204" pitchFamily="34" charset="0"/>
          </a:defRPr>
        </a:defPPr>
      </a:lstStyle>
    </a:txDef>
  </a:objectDefaults>
  <a:extraClrSchemeLst/>
  <a:extLst>
    <a:ext uri="{05A4C25C-085E-4340-85A3-A5531E510DB2}">
      <thm15:themeFamily xmlns:thm15="http://schemas.microsoft.com/office/thememl/2012/main" name="TM89326784_Win32_SL_v4" id="{6A6BA0C0-588C-4764-87AF-E47AC7FC7D63}" vid="{DC24400D-740E-43CD-B0CE-C9D2F45536A9}"/>
    </a:ext>
  </a:extLst>
</a:theme>
</file>

<file path=ppt/theme/theme2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2.xml.rels>&#65279;<?xml version="1.0" encoding="utf-8"?><Relationships xmlns="http://schemas.openxmlformats.org/package/2006/relationships"><Relationship Type="http://schemas.openxmlformats.org/officeDocument/2006/relationships/customXmlProps" Target="/customXml/itemProps12.xml" Id="rId1" /></Relationships>
</file>

<file path=customXml/_rels/item2.xml.rels>&#65279;<?xml version="1.0" encoding="utf-8"?><Relationships xmlns="http://schemas.openxmlformats.org/package/2006/relationships"><Relationship Type="http://schemas.openxmlformats.org/officeDocument/2006/relationships/customXmlProps" Target="/customXml/itemProps21.xml" Id="rId1" /></Relationships>
</file>

<file path=customXml/_rels/item33.xml.rels>&#65279;<?xml version="1.0" encoding="utf-8"?><Relationships xmlns="http://schemas.openxmlformats.org/package/2006/relationships"><Relationship Type="http://schemas.openxmlformats.org/officeDocument/2006/relationships/customXmlProps" Target="/customXml/itemProps33.xml" Id="rId1" /></Relationships>
</file>

<file path=customXml/item1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7" ma:contentTypeDescription="Create a new document." ma:contentTypeScope="" ma:versionID="c6f9a84f66a9c8b9a21755b9ffafb945">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27df39e3e7036dff54f89ddd5805ce72"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Props12.xml><?xml version="1.0" encoding="utf-8"?>
<ds:datastoreItem xmlns:ds="http://schemas.openxmlformats.org/officeDocument/2006/customXml" ds:itemID="{79939876-4422-4AD0-8ED7-E4E98B94BD94}"/>
</file>

<file path=customXml/itemProps21.xml><?xml version="1.0" encoding="utf-8"?>
<ds:datastoreItem xmlns:ds="http://schemas.openxmlformats.org/officeDocument/2006/customXml" ds:itemID="{A1D66797-A0A7-42ED-A96E-AF846220674E}"/>
</file>

<file path=customXml/itemProps33.xml><?xml version="1.0" encoding="utf-8"?>
<ds:datastoreItem xmlns:ds="http://schemas.openxmlformats.org/officeDocument/2006/customXml" ds:itemID="{2AAB5F51-ADE3-495F-927A-CA5D5546B0FD}"/>
</file>

<file path=docMetadata/LabelInfo.xml><?xml version="1.0" encoding="utf-8"?>
<clbl:labelList xmlns:clbl="http://schemas.microsoft.com/office/2020/mipLabelMetadata"/>
</file>

<file path=docProps/app.xml><?xml version="1.0" encoding="utf-8"?>
<ap:Properties xmlns:vt="http://schemas.openxmlformats.org/officeDocument/2006/docPropsVTypes" xmlns:ap="http://schemas.openxmlformats.org/officeDocument/2006/extended-properties">
  <ap:Template/>
  <ap:TotalTime>0</ap:TotalTime>
  <ap:Words>638</ap:Words>
  <ap:Application>Microsoft Office PowerPoint</ap:Application>
  <ap:PresentationFormat>Custom</ap:PresentationFormat>
  <ap:Paragraphs>105</ap:Paragraphs>
  <ap:Slides>3</ap:Slides>
  <ap:Notes>1</ap:Notes>
  <ap:HiddenSlides>0</ap:HiddenSlides>
  <ap:MMClips>0</ap:MMClips>
  <ap:ScaleCrop>false</ap:ScaleCrop>
  <ap:HeadingPairs>
    <vt:vector baseType="variant" size="6">
      <vt:variant>
        <vt:lpstr>Fonts Used</vt:lpstr>
      </vt:variant>
      <vt:variant>
        <vt:i4>4</vt:i4>
      </vt:variant>
      <vt:variant>
        <vt:lpstr>Theme</vt:lpstr>
      </vt:variant>
      <vt:variant>
        <vt:i4>1</vt:i4>
      </vt:variant>
      <vt:variant>
        <vt:lpstr>Slide Titles</vt:lpstr>
      </vt:variant>
      <vt:variant>
        <vt:i4>3</vt:i4>
      </vt:variant>
    </vt:vector>
  </ap:HeadingPairs>
  <ap:TitlesOfParts>
    <vt:vector baseType="lpstr" size="8">
      <vt:lpstr>Batang</vt:lpstr>
      <vt:lpstr>Arial</vt:lpstr>
      <vt:lpstr>Calibri</vt:lpstr>
      <vt:lpstr>Franklin Gothic Book</vt:lpstr>
      <vt:lpstr>Custom</vt:lpstr>
      <vt:lpstr>Who is disrupting fashion?</vt:lpstr>
      <vt:lpstr>Who is disrupting fashion?  </vt:lpstr>
      <vt:lpstr>Who is disrupting fashion?   </vt:lpstr>
    </vt:vector>
  </ap:TitlesOfParts>
  <ap:LinksUpToDate>false</ap:LinksUpToDate>
  <ap:SharedDoc>false</ap:SharedDoc>
  <ap:HyperlinksChanged>false</ap:HyperlinksChanged>
  <ap:AppVersion>16.0000</ap:AppVersion>
</ap: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2023-07-23T12:28:52Z</dcterms:created>
  <dcterms:modified xsi:type="dcterms:W3CDTF">2023-07-25T02:30:33Z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