
<file path=[Content_Types].xml><?xml version="1.0" encoding="utf-8"?>
<Types xmlns="http://schemas.openxmlformats.org/package/2006/content-types">
  <Default Extension="xml" ContentType="application/vnd.openxmlformats-officedocument.extended-properties+xml"/>
  <Default Extension="rels" ContentType="application/vnd.openxmlformats-package.relationships+xml"/>
  <Default Extension="jpeg" ContentType="image/jpeg"/>
  <Override PartName="/docProps/core.xml" ContentType="application/vnd.openxmlformats-package.core-properties+xml"/>
  <Override PartName="/ppt/presentation.xml" ContentType="application/vnd.openxmlformats-officedocument.presentationml.presentation.main+xml"/>
  <Override PartName="/ppt/handoutMasters/handoutMaster11.xml" ContentType="application/vnd.openxmlformats-officedocument.presentationml.handoutMaster+xml"/>
  <Override PartName="/ppt/theme/theme31.xml" ContentType="application/vnd.openxmlformats-officedocument.theme+xml"/>
  <Override PartName="/customXml/item3.xml" ContentType="application/xml"/>
  <Override PartName="/customXml/itemProps31.xml" ContentType="application/vnd.openxmlformats-officedocument.customXmlProperties+xml"/>
  <Override PartName="/ppt/notesMasters/notesMaster11.xml" ContentType="application/vnd.openxmlformats-officedocument.presentationml.notesMaster+xml"/>
  <Override PartName="/ppt/theme/theme22.xml" ContentType="application/vnd.openxmlformats-officedocument.theme+xml"/>
  <Override PartName="/ppt/tableStyles.xml" ContentType="application/vnd.openxmlformats-officedocument.presentationml.tableStyles+xml"/>
  <Override PartName="/customXml/item22.xml" ContentType="application/xml"/>
  <Override PartName="/customXml/itemProps22.xml" ContentType="application/vnd.openxmlformats-officedocument.customXmlProperties+xml"/>
  <Override PartName="/customXml/item13.xml" ContentType="application/xml"/>
  <Override PartName="/customXml/itemProps13.xml" ContentType="application/vnd.openxmlformats-officedocument.customXmlProperties+xml"/>
  <Override PartName="/ppt/slides/slide21.xml" ContentType="application/vnd.openxmlformats-officedocument.presentationml.slide+xml"/>
  <Override PartName="/ppt/notesSlides/notesSlide21.xml" ContentType="application/vnd.openxmlformats-officedocument.presentationml.notesSlide+xml"/>
  <Override PartName="/ppt/slideLayouts/slideLayout21.xml" ContentType="application/vnd.openxmlformats-officedocument.presentationml.slideLayout+xml"/>
  <Override PartName="/ppt/slideMasters/slideMaster11.xml" ContentType="application/vnd.openxmlformats-officedocument.presentationml.slideMaster+xml"/>
  <Override PartName="/ppt/theme/theme13.xml" ContentType="application/vnd.openxmlformats-officedocument.theme+xml"/>
  <Override PartName="/ppt/slideLayouts/slideLayout12.xml" ContentType="application/vnd.openxmlformats-officedocument.presentationml.slideLayout+xml"/>
  <Override PartName="/ppt/slides/slide12.xml" ContentType="application/vnd.openxmlformats-officedocument.presentationml.slide+xml"/>
  <Override PartName="/ppt/notesSlides/notesSlide12.xml" ContentType="application/vnd.openxmlformats-officedocument.presentationml.notesSlide+xml"/>
  <Override PartName="/ppt/viewProps.xml" ContentType="application/vnd.openxmlformats-officedocument.presentationml.viewProps+xml"/>
  <Override PartName="/ppt/presProps.xml" ContentType="application/vnd.openxmlformats-officedocument.presentationml.presProps+xml"/>
  <Override PartName="/docProps/custom.xml" ContentType="application/vnd.openxmlformats-officedocument.custom-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 Type="http://schemas.openxmlformats.org/officeDocument/2006/relationships/custom-properties" Target="/docProps/custom.xml" Id="rId4" /></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7"/>
  </p:notesMasterIdLst>
  <p:handoutMasterIdLst>
    <p:handoutMasterId r:id="rId8"/>
  </p:handoutMasterIdLst>
  <p:sldIdLst>
    <p:sldId id="263" r:id="rId5"/>
    <p:sldId id="262" r:id="rId6"/>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3213" autoAdjust="0"/>
  </p:normalViewPr>
  <p:slideViewPr>
    <p:cSldViewPr snapToGrid="0">
      <p:cViewPr varScale="1">
        <p:scale>
          <a:sx n="70" d="100"/>
          <a:sy n="70" d="100"/>
        </p:scale>
        <p:origin x="1314" y="66"/>
      </p:cViewPr>
      <p:guideLst/>
    </p:cSldViewPr>
  </p:slideViewPr>
  <p:notesTextViewPr>
    <p:cViewPr>
      <p:scale>
        <a:sx n="3" d="2"/>
        <a:sy n="3" d="2"/>
      </p:scale>
      <p:origin x="0" y="0"/>
    </p:cViewPr>
  </p:notesTextViewPr>
  <p:notesViewPr>
    <p:cSldViewPr snapToGrid="0">
      <p:cViewPr varScale="1">
        <p:scale>
          <a:sx n="65" d="100"/>
          <a:sy n="65" d="100"/>
        </p:scale>
        <p:origin x="2796" y="66"/>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handoutMaster" Target="/ppt/handoutMasters/handoutMaster11.xml" Id="rId8" /><Relationship Type="http://schemas.openxmlformats.org/officeDocument/2006/relationships/customXml" Target="/customXml/item3.xml" Id="rId3" /><Relationship Type="http://schemas.openxmlformats.org/officeDocument/2006/relationships/notesMaster" Target="/ppt/notesMasters/notesMaster11.xml" Id="rId7" /><Relationship Type="http://schemas.openxmlformats.org/officeDocument/2006/relationships/tableStyles" Target="/ppt/tableStyles.xml" Id="rId12" /><Relationship Type="http://schemas.openxmlformats.org/officeDocument/2006/relationships/customXml" Target="/customXml/item22.xml" Id="rId2" /><Relationship Type="http://schemas.openxmlformats.org/officeDocument/2006/relationships/customXml" Target="/customXml/item13.xml" Id="rId1" /><Relationship Type="http://schemas.openxmlformats.org/officeDocument/2006/relationships/slide" Target="/ppt/slides/slide21.xml" Id="rId6" /><Relationship Type="http://schemas.openxmlformats.org/officeDocument/2006/relationships/theme" Target="/ppt/theme/theme13.xml" Id="rId11" /><Relationship Type="http://schemas.openxmlformats.org/officeDocument/2006/relationships/slide" Target="/ppt/slides/slide12.xml" Id="rId5" /><Relationship Type="http://schemas.openxmlformats.org/officeDocument/2006/relationships/viewProps" Target="/ppt/viewProps.xml" Id="rId10" /><Relationship Type="http://schemas.openxmlformats.org/officeDocument/2006/relationships/slideMaster" Target="/ppt/slideMasters/slideMaster11.xml" Id="rId4" /><Relationship Type="http://schemas.openxmlformats.org/officeDocument/2006/relationships/presProps" Target="/ppt/presProps.xml" Id="rId9" /></Relationships>
</file>

<file path=ppt/handoutMasters/_rels/handoutMaster11.xml.rels>&#65279;<?xml version="1.0" encoding="utf-8"?><Relationships xmlns="http://schemas.openxmlformats.org/package/2006/relationships"><Relationship Type="http://schemas.openxmlformats.org/officeDocument/2006/relationships/theme" Target="/ppt/theme/theme31.xml" Id="rId1" /></Relationships>
</file>

<file path=ppt/handoutMasters/handoutMaster1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8D6FE3C-34D8-4B4B-9273-D907B0A3B964}" type="datetimeFigureOut">
              <a:rPr lang="en-US"/>
              <a:t>6/17/2013</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69A89D-734B-4FAD-B6E7-2B864E72E489}" type="slidenum">
              <a:rPr/>
              <a:t>0</a:t>
            </a:fld>
            <a:endParaRPr/>
          </a:p>
        </p:txBody>
      </p:sp>
    </p:spTree>
    <p:extLst>
      <p:ext uri="{BB962C8B-B14F-4D97-AF65-F5344CB8AC3E}">
        <p14:creationId xmlns:p14="http://schemas.microsoft.com/office/powerpoint/2010/main" val="2919203671"/>
      </p:ext>
    </p:extLst>
  </p:cSld>
  <p:clrMap bg1="lt1" tx1="dk1" bg2="lt2" tx2="dk2" accent1="accent1" accent2="accent2" accent3="accent3" accent4="accent4" accent5="accent5" accent6="accent6" hlink="hlink" folHlink="folHlink"/>
</p:handoutMaster>
</file>

<file path=ppt/notesMasters/_rels/notesMaster11.xml.rels>&#65279;<?xml version="1.0" encoding="utf-8"?><Relationships xmlns="http://schemas.openxmlformats.org/package/2006/relationships"><Relationship Type="http://schemas.openxmlformats.org/officeDocument/2006/relationships/theme" Target="/ppt/theme/theme22.xml" Id="rId1" /></Relationships>
</file>

<file path=ppt/notesMasters/notesMaster1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0FF5F4-5691-49AF-9E16-FB22826F7264}" type="datetimeFigureOut">
              <a:rPr lang="en-US"/>
              <a:t>6/17/2013</a:t>
            </a:fld>
            <a:endParaRPr/>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2A89D7-7603-4ECB-ADF6-F6CF2BE4F401}" type="slidenum">
              <a:rPr/>
              <a:t>‹#›</a:t>
            </a:fld>
            <a:endParaRPr/>
          </a:p>
        </p:txBody>
      </p:sp>
    </p:spTree>
    <p:extLst>
      <p:ext uri="{BB962C8B-B14F-4D97-AF65-F5344CB8AC3E}">
        <p14:creationId xmlns:p14="http://schemas.microsoft.com/office/powerpoint/2010/main" val="2925848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2.xml.rels>&#65279;<?xml version="1.0" encoding="utf-8"?><Relationships xmlns="http://schemas.openxmlformats.org/package/2006/relationships"><Relationship Type="http://schemas.openxmlformats.org/officeDocument/2006/relationships/slide" Target="/ppt/slides/slide12.xml" Id="rId2" /><Relationship Type="http://schemas.openxmlformats.org/officeDocument/2006/relationships/notesMaster" Target="/ppt/notesMasters/notesMaster11.xml" Id="rId1" /></Relationships>
</file>

<file path=ppt/notesSlides/_rels/notesSlide21.xml.rels>&#65279;<?xml version="1.0" encoding="utf-8"?><Relationships xmlns="http://schemas.openxmlformats.org/package/2006/relationships"><Relationship Type="http://schemas.openxmlformats.org/officeDocument/2006/relationships/slide" Target="/ppt/slides/slide21.xml" Id="rId2" /><Relationship Type="http://schemas.openxmlformats.org/officeDocument/2006/relationships/notesMaster" Target="/ppt/notesMasters/notesMaster11.xml" Id="rId1" /></Relationship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change this brochure, replace our sample content with your own. Or, if you'd rather start from a clean slate, press the New Slide button on the Home tab to insert a new page. Now enter your text and pictures in the empty placeholders. If you need more placeholders for titles, subtitles or body text, copy any of the existing placeholders, then drag the new one into place.</a:t>
            </a:r>
          </a:p>
          <a:p>
            <a:endParaRPr lang="en-US" dirty="0"/>
          </a:p>
          <a:p>
            <a:r>
              <a:rPr lang="en-US" dirty="0"/>
              <a:t>And did you notice we made fold marks for you? They are really light, but if you don’t like them showing on your brochure, select and delete them before you print.</a:t>
            </a:r>
          </a:p>
          <a:p>
            <a:endParaRPr lang="en-US" dirty="0"/>
          </a:p>
        </p:txBody>
      </p:sp>
      <p:sp>
        <p:nvSpPr>
          <p:cNvPr id="4" name="Slide Number Placeholder 3"/>
          <p:cNvSpPr>
            <a:spLocks noGrp="1"/>
          </p:cNvSpPr>
          <p:nvPr>
            <p:ph type="sldNum" sz="quarter" idx="10"/>
          </p:nvPr>
        </p:nvSpPr>
        <p:spPr/>
        <p:txBody>
          <a:bodyPr/>
          <a:lstStyle/>
          <a:p>
            <a:fld id="{952A89D7-7603-4ECB-ADF6-F6CF2BE4F401}" type="slidenum">
              <a:rPr lang="en-US" smtClean="0"/>
              <a:t>1</a:t>
            </a:fld>
            <a:endParaRPr lang="en-US"/>
          </a:p>
        </p:txBody>
      </p:sp>
    </p:spTree>
    <p:extLst>
      <p:ext uri="{BB962C8B-B14F-4D97-AF65-F5344CB8AC3E}">
        <p14:creationId xmlns:p14="http://schemas.microsoft.com/office/powerpoint/2010/main" val="40023112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A89D7-7603-4ECB-ADF6-F6CF2BE4F401}" type="slidenum">
              <a:rPr lang="en-US" smtClean="0"/>
              <a:t>2</a:t>
            </a:fld>
            <a:endParaRPr lang="en-US"/>
          </a:p>
        </p:txBody>
      </p:sp>
    </p:spTree>
    <p:extLst>
      <p:ext uri="{BB962C8B-B14F-4D97-AF65-F5344CB8AC3E}">
        <p14:creationId xmlns:p14="http://schemas.microsoft.com/office/powerpoint/2010/main" val="1298715602"/>
      </p:ext>
    </p:extLst>
  </p:cSld>
  <p:clrMapOvr>
    <a:masterClrMapping/>
  </p:clrMapOvr>
</p:notes>
</file>

<file path=ppt/slideLayouts/_rels/slideLayout12.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_rels/slideLayout21.xml.rels>&#65279;<?xml version="1.0" encoding="utf-8"?><Relationships xmlns="http://schemas.openxmlformats.org/package/2006/relationships"><Relationship Type="http://schemas.openxmlformats.org/officeDocument/2006/relationships/slideMaster" Target="/ppt/slideMasters/slideMaster11.xml" Id="rId1" /></Relationships>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tside Page">
    <p:spTree>
      <p:nvGrpSpPr>
        <p:cNvPr id="1" name=""/>
        <p:cNvGrpSpPr/>
        <p:nvPr/>
      </p:nvGrpSpPr>
      <p:grpSpPr>
        <a:xfrm>
          <a:off x="0" y="0"/>
          <a:ext cx="0" cy="0"/>
          <a:chOff x="0" y="0"/>
          <a:chExt cx="0" cy="0"/>
        </a:xfrm>
      </p:grpSpPr>
      <p:sp>
        <p:nvSpPr>
          <p:cNvPr id="39" name="Rectangle 38"/>
          <p:cNvSpPr/>
          <p:nvPr userDrawn="1"/>
        </p:nvSpPr>
        <p:spPr>
          <a:xfrm>
            <a:off x="237744" y="457200"/>
            <a:ext cx="281635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userDrawn="1"/>
        </p:nvSpPr>
        <p:spPr>
          <a:xfrm>
            <a:off x="3575303" y="457200"/>
            <a:ext cx="281635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userDrawn="1"/>
        </p:nvSpPr>
        <p:spPr>
          <a:xfrm>
            <a:off x="6958584" y="457200"/>
            <a:ext cx="281635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userDrawn="1"/>
        </p:nvSpPr>
        <p:spPr>
          <a:xfrm>
            <a:off x="237744" y="3125662"/>
            <a:ext cx="2816352" cy="1828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a:xfrm>
            <a:off x="237744" y="3305960"/>
            <a:ext cx="2816352" cy="39330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3575303" y="640080"/>
            <a:ext cx="2816352" cy="8059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userDrawn="1"/>
        </p:nvSpPr>
        <p:spPr>
          <a:xfrm>
            <a:off x="3575303" y="5709684"/>
            <a:ext cx="2816352" cy="15293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userDrawn="1"/>
        </p:nvSpPr>
        <p:spPr>
          <a:xfrm>
            <a:off x="6959473" y="5709684"/>
            <a:ext cx="2816352" cy="15293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 Placeholder 21"/>
          <p:cNvSpPr>
            <a:spLocks noGrp="1"/>
          </p:cNvSpPr>
          <p:nvPr>
            <p:ph type="body" sz="quarter" idx="19" hasCustomPrompt="1"/>
          </p:nvPr>
        </p:nvSpPr>
        <p:spPr>
          <a:xfrm>
            <a:off x="502920" y="3403600"/>
            <a:ext cx="2286000" cy="3693886"/>
          </a:xfrm>
        </p:spPr>
        <p:txBody>
          <a:bodyPr lIns="0" tIns="0" rIns="0" bIns="0" anchor="t">
            <a:noAutofit/>
          </a:bodyPr>
          <a:lstStyle>
            <a:lvl1pPr marL="0" indent="0" algn="l">
              <a:lnSpc>
                <a:spcPct val="200000"/>
              </a:lnSpc>
              <a:spcBef>
                <a:spcPts val="1200"/>
              </a:spcBef>
              <a:spcAft>
                <a:spcPts val="0"/>
              </a:spcAft>
              <a:buNone/>
              <a:defRPr sz="1200" i="1">
                <a:solidFill>
                  <a:schemeClr val="bg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a:t>
            </a:r>
            <a:r>
              <a:rPr dirty="0" smtClean="0"/>
              <a:t>text</a:t>
            </a:r>
            <a:endParaRPr dirty="0"/>
          </a:p>
        </p:txBody>
      </p:sp>
      <p:sp>
        <p:nvSpPr>
          <p:cNvPr id="31" name="Text Placeholder 21"/>
          <p:cNvSpPr>
            <a:spLocks noGrp="1"/>
          </p:cNvSpPr>
          <p:nvPr>
            <p:ph type="body" sz="quarter" idx="20" hasCustomPrompt="1"/>
          </p:nvPr>
        </p:nvSpPr>
        <p:spPr>
          <a:xfrm>
            <a:off x="3840479" y="696686"/>
            <a:ext cx="2286000" cy="595085"/>
          </a:xfrm>
        </p:spPr>
        <p:txBody>
          <a:bodyPr lIns="0" tIns="0" rIns="0" bIns="0" anchor="b">
            <a:noAutofit/>
          </a:bodyPr>
          <a:lstStyle>
            <a:lvl1pPr marL="0" indent="0" algn="l">
              <a:lnSpc>
                <a:spcPct val="100000"/>
              </a:lnSpc>
              <a:spcBef>
                <a:spcPts val="0"/>
              </a:spcBef>
              <a:buNone/>
              <a:defRPr sz="1600" b="1">
                <a:solidFill>
                  <a:schemeClr val="bg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lang="en-US" dirty="0" smtClean="0"/>
              <a:t>Heading text</a:t>
            </a:r>
            <a:endParaRPr dirty="0"/>
          </a:p>
        </p:txBody>
      </p:sp>
      <p:sp>
        <p:nvSpPr>
          <p:cNvPr id="5" name="Picture Placeholder 4"/>
          <p:cNvSpPr>
            <a:spLocks noGrp="1"/>
          </p:cNvSpPr>
          <p:nvPr>
            <p:ph type="pic" sz="quarter" idx="27"/>
          </p:nvPr>
        </p:nvSpPr>
        <p:spPr>
          <a:xfrm>
            <a:off x="237744" y="640080"/>
            <a:ext cx="2816352" cy="2485582"/>
          </a:xfrm>
          <a:solidFill>
            <a:schemeClr val="bg1">
              <a:lumMod val="95000"/>
            </a:schemeClr>
          </a:solidFill>
        </p:spPr>
        <p:txBody>
          <a:bodyPr tIns="182880">
            <a:normAutofit/>
          </a:bodyPr>
          <a:lstStyle>
            <a:lvl1pPr marL="0" indent="0" algn="ctr">
              <a:buNone/>
              <a:defRPr sz="1400"/>
            </a:lvl1pPr>
          </a:lstStyle>
          <a:p>
            <a:endParaRPr lang="en-US"/>
          </a:p>
        </p:txBody>
      </p:sp>
      <p:sp>
        <p:nvSpPr>
          <p:cNvPr id="48" name="Picture Placeholder 4"/>
          <p:cNvSpPr>
            <a:spLocks noGrp="1"/>
          </p:cNvSpPr>
          <p:nvPr>
            <p:ph type="pic" sz="quarter" idx="30"/>
          </p:nvPr>
        </p:nvSpPr>
        <p:spPr>
          <a:xfrm>
            <a:off x="3575303" y="1446028"/>
            <a:ext cx="2816352" cy="4080776"/>
          </a:xfrm>
          <a:solidFill>
            <a:schemeClr val="bg1">
              <a:lumMod val="95000"/>
            </a:schemeClr>
          </a:solidFill>
        </p:spPr>
        <p:txBody>
          <a:bodyPr tIns="182880">
            <a:normAutofit/>
          </a:bodyPr>
          <a:lstStyle>
            <a:lvl1pPr marL="0" indent="0" algn="ctr">
              <a:buNone/>
              <a:defRPr sz="1400"/>
            </a:lvl1pPr>
          </a:lstStyle>
          <a:p>
            <a:endParaRPr lang="en-US"/>
          </a:p>
        </p:txBody>
      </p:sp>
      <p:sp>
        <p:nvSpPr>
          <p:cNvPr id="49" name="Rectangle 48"/>
          <p:cNvSpPr/>
          <p:nvPr userDrawn="1"/>
        </p:nvSpPr>
        <p:spPr>
          <a:xfrm>
            <a:off x="3575303" y="5526804"/>
            <a:ext cx="2816352" cy="1828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Picture Placeholder 4"/>
          <p:cNvSpPr>
            <a:spLocks noGrp="1"/>
          </p:cNvSpPr>
          <p:nvPr>
            <p:ph type="pic" sz="quarter" idx="31"/>
          </p:nvPr>
        </p:nvSpPr>
        <p:spPr>
          <a:xfrm>
            <a:off x="6959473" y="640080"/>
            <a:ext cx="2816352" cy="4886724"/>
          </a:xfrm>
          <a:solidFill>
            <a:schemeClr val="bg1">
              <a:lumMod val="95000"/>
            </a:schemeClr>
          </a:solidFill>
        </p:spPr>
        <p:txBody>
          <a:bodyPr tIns="182880">
            <a:normAutofit/>
          </a:bodyPr>
          <a:lstStyle>
            <a:lvl1pPr marL="0" indent="0" algn="ctr">
              <a:buNone/>
              <a:defRPr sz="1400"/>
            </a:lvl1pPr>
          </a:lstStyle>
          <a:p>
            <a:endParaRPr lang="en-US"/>
          </a:p>
        </p:txBody>
      </p:sp>
      <p:sp>
        <p:nvSpPr>
          <p:cNvPr id="52" name="Rectangle 51"/>
          <p:cNvSpPr/>
          <p:nvPr userDrawn="1"/>
        </p:nvSpPr>
        <p:spPr>
          <a:xfrm>
            <a:off x="6959473" y="5526804"/>
            <a:ext cx="2816352" cy="1828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 Placeholder 21"/>
          <p:cNvSpPr>
            <a:spLocks noGrp="1"/>
          </p:cNvSpPr>
          <p:nvPr>
            <p:ph type="body" sz="quarter" idx="60" hasCustomPrompt="1"/>
          </p:nvPr>
        </p:nvSpPr>
        <p:spPr>
          <a:xfrm>
            <a:off x="3840479" y="5820181"/>
            <a:ext cx="2423160" cy="247243"/>
          </a:xfrm>
        </p:spPr>
        <p:txBody>
          <a:bodyPr lIns="0" tIns="0" rIns="0" bIns="0" anchor="t">
            <a:noAutofit/>
          </a:bodyPr>
          <a:lstStyle>
            <a:lvl1pPr marL="0" indent="0" algn="l">
              <a:lnSpc>
                <a:spcPct val="100000"/>
              </a:lnSpc>
              <a:spcBef>
                <a:spcPts val="0"/>
              </a:spcBef>
              <a:buNone/>
              <a:defRPr sz="1400" b="0" i="1">
                <a:solidFill>
                  <a:schemeClr val="bg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text</a:t>
            </a:r>
          </a:p>
        </p:txBody>
      </p:sp>
      <p:sp>
        <p:nvSpPr>
          <p:cNvPr id="56" name="Text Placeholder 21"/>
          <p:cNvSpPr>
            <a:spLocks noGrp="1"/>
          </p:cNvSpPr>
          <p:nvPr>
            <p:ph type="body" sz="quarter" idx="61" hasCustomPrompt="1"/>
          </p:nvPr>
        </p:nvSpPr>
        <p:spPr>
          <a:xfrm>
            <a:off x="3840479" y="6146006"/>
            <a:ext cx="2423160" cy="642938"/>
          </a:xfrm>
        </p:spPr>
        <p:txBody>
          <a:bodyPr lIns="0" tIns="0" rIns="0" bIns="0" anchor="t">
            <a:noAutofit/>
          </a:bodyPr>
          <a:lstStyle>
            <a:lvl1pPr marL="0" indent="0" algn="l">
              <a:lnSpc>
                <a:spcPct val="110000"/>
              </a:lnSpc>
              <a:spcBef>
                <a:spcPts val="0"/>
              </a:spcBef>
              <a:buNone/>
              <a:defRPr sz="1100" b="0" i="0">
                <a:solidFill>
                  <a:schemeClr val="bg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a:t>
            </a:r>
            <a:r>
              <a:rPr dirty="0" smtClean="0"/>
              <a:t>text</a:t>
            </a:r>
            <a:endParaRPr lang="en-US" dirty="0" smtClean="0"/>
          </a:p>
        </p:txBody>
      </p:sp>
      <p:sp>
        <p:nvSpPr>
          <p:cNvPr id="57" name="Text Placeholder 21"/>
          <p:cNvSpPr>
            <a:spLocks noGrp="1"/>
          </p:cNvSpPr>
          <p:nvPr>
            <p:ph type="body" sz="quarter" idx="62" hasCustomPrompt="1"/>
          </p:nvPr>
        </p:nvSpPr>
        <p:spPr>
          <a:xfrm>
            <a:off x="3840479" y="6788944"/>
            <a:ext cx="2423160" cy="380198"/>
          </a:xfrm>
        </p:spPr>
        <p:txBody>
          <a:bodyPr lIns="0" tIns="0" rIns="0" bIns="0" anchor="ctr">
            <a:noAutofit/>
          </a:bodyPr>
          <a:lstStyle>
            <a:lvl1pPr marL="0" indent="0" algn="l">
              <a:lnSpc>
                <a:spcPct val="100000"/>
              </a:lnSpc>
              <a:spcBef>
                <a:spcPts val="0"/>
              </a:spcBef>
              <a:buNone/>
              <a:defRPr sz="1100" b="0" i="1">
                <a:solidFill>
                  <a:schemeClr val="bg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text</a:t>
            </a:r>
          </a:p>
        </p:txBody>
      </p:sp>
      <p:sp>
        <p:nvSpPr>
          <p:cNvPr id="58" name="Text Placeholder 21"/>
          <p:cNvSpPr>
            <a:spLocks noGrp="1"/>
          </p:cNvSpPr>
          <p:nvPr>
            <p:ph type="body" sz="quarter" idx="63" hasCustomPrompt="1"/>
          </p:nvPr>
        </p:nvSpPr>
        <p:spPr>
          <a:xfrm>
            <a:off x="7156069" y="5820182"/>
            <a:ext cx="2423160" cy="1040418"/>
          </a:xfrm>
        </p:spPr>
        <p:txBody>
          <a:bodyPr lIns="0" tIns="0" rIns="0" bIns="0" anchor="ctr">
            <a:noAutofit/>
          </a:bodyPr>
          <a:lstStyle>
            <a:lvl1pPr marL="0" indent="0" algn="ctr">
              <a:lnSpc>
                <a:spcPct val="120000"/>
              </a:lnSpc>
              <a:spcBef>
                <a:spcPts val="0"/>
              </a:spcBef>
              <a:buNone/>
              <a:defRPr sz="2400" b="0" i="1">
                <a:solidFill>
                  <a:schemeClr val="bg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lang="en-US" dirty="0" smtClean="0"/>
              <a:t>Company name</a:t>
            </a:r>
            <a:endParaRPr dirty="0"/>
          </a:p>
        </p:txBody>
      </p:sp>
    </p:spTree>
    <p:extLst>
      <p:ext uri="{BB962C8B-B14F-4D97-AF65-F5344CB8AC3E}">
        <p14:creationId xmlns:p14="http://schemas.microsoft.com/office/powerpoint/2010/main" val="58631927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88" userDrawn="1">
          <p15:clr>
            <a:srgbClr val="FBAE40"/>
          </p15:clr>
        </p15:guide>
        <p15:guide id="2" orient="horz" pos="4560" userDrawn="1">
          <p15:clr>
            <a:srgbClr val="FBAE40"/>
          </p15:clr>
        </p15:guide>
        <p15:guide id="3" pos="144" userDrawn="1">
          <p15:clr>
            <a:srgbClr val="FBAE40"/>
          </p15:clr>
        </p15:guide>
        <p15:guide id="4" pos="1920" userDrawn="1">
          <p15:clr>
            <a:srgbClr val="FBAE40"/>
          </p15:clr>
        </p15:guide>
        <p15:guide id="6" pos="6156" userDrawn="1">
          <p15:clr>
            <a:srgbClr val="FBAE40"/>
          </p15:clr>
        </p15:guide>
        <p15:guide id="7" pos="4382" userDrawn="1">
          <p15:clr>
            <a:srgbClr val="FBAE40"/>
          </p15:clr>
        </p15:guide>
        <p15:guide id="8" pos="2250" userDrawn="1">
          <p15:clr>
            <a:srgbClr val="FBAE40"/>
          </p15:clr>
        </p15:guide>
        <p15:guide id="9" pos="4026"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side Page">
    <p:spTree>
      <p:nvGrpSpPr>
        <p:cNvPr id="1" name=""/>
        <p:cNvGrpSpPr/>
        <p:nvPr/>
      </p:nvGrpSpPr>
      <p:grpSpPr>
        <a:xfrm>
          <a:off x="0" y="0"/>
          <a:ext cx="0" cy="0"/>
          <a:chOff x="0" y="0"/>
          <a:chExt cx="0" cy="0"/>
        </a:xfrm>
      </p:grpSpPr>
      <p:sp>
        <p:nvSpPr>
          <p:cNvPr id="78" name="Rectangle 77"/>
          <p:cNvSpPr/>
          <p:nvPr userDrawn="1"/>
        </p:nvSpPr>
        <p:spPr>
          <a:xfrm>
            <a:off x="6958584" y="640080"/>
            <a:ext cx="2816352" cy="659892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a:off x="6958584" y="457200"/>
            <a:ext cx="281635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Picture Placeholder 4"/>
          <p:cNvSpPr>
            <a:spLocks noGrp="1"/>
          </p:cNvSpPr>
          <p:nvPr>
            <p:ph type="pic" sz="quarter" idx="60"/>
          </p:nvPr>
        </p:nvSpPr>
        <p:spPr>
          <a:xfrm>
            <a:off x="6958584" y="3265712"/>
            <a:ext cx="2816352" cy="2268881"/>
          </a:xfrm>
          <a:solidFill>
            <a:schemeClr val="bg1">
              <a:lumMod val="95000"/>
            </a:schemeClr>
          </a:solidFill>
        </p:spPr>
        <p:txBody>
          <a:bodyPr tIns="182880">
            <a:normAutofit/>
          </a:bodyPr>
          <a:lstStyle>
            <a:lvl1pPr marL="0" indent="0" algn="ctr">
              <a:buNone/>
              <a:defRPr sz="1400"/>
            </a:lvl1pPr>
          </a:lstStyle>
          <a:p>
            <a:endParaRPr lang="en-US"/>
          </a:p>
        </p:txBody>
      </p:sp>
      <p:sp>
        <p:nvSpPr>
          <p:cNvPr id="72" name="Text Placeholder 21"/>
          <p:cNvSpPr>
            <a:spLocks noGrp="1"/>
          </p:cNvSpPr>
          <p:nvPr>
            <p:ph type="body" sz="quarter" idx="63" hasCustomPrompt="1"/>
          </p:nvPr>
        </p:nvSpPr>
        <p:spPr>
          <a:xfrm>
            <a:off x="7155180" y="5805715"/>
            <a:ext cx="2423160" cy="1204685"/>
          </a:xfrm>
        </p:spPr>
        <p:txBody>
          <a:bodyPr lIns="0" tIns="0" rIns="0" bIns="0" anchor="t">
            <a:noAutofit/>
          </a:bodyPr>
          <a:lstStyle>
            <a:lvl1pPr marL="0" indent="0" algn="l">
              <a:lnSpc>
                <a:spcPct val="150000"/>
              </a:lnSpc>
              <a:spcBef>
                <a:spcPts val="900"/>
              </a:spcBef>
              <a:buNone/>
              <a:defRPr sz="1200" b="0" i="1">
                <a:solidFill>
                  <a:schemeClr val="tx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text</a:t>
            </a:r>
          </a:p>
        </p:txBody>
      </p:sp>
      <p:sp>
        <p:nvSpPr>
          <p:cNvPr id="73" name="Text Placeholder 21"/>
          <p:cNvSpPr>
            <a:spLocks noGrp="1"/>
          </p:cNvSpPr>
          <p:nvPr>
            <p:ph type="body" sz="quarter" idx="64" hasCustomPrompt="1"/>
          </p:nvPr>
        </p:nvSpPr>
        <p:spPr>
          <a:xfrm>
            <a:off x="7155180" y="1622984"/>
            <a:ext cx="2423160" cy="1488472"/>
          </a:xfrm>
        </p:spPr>
        <p:txBody>
          <a:bodyPr lIns="0" tIns="0" rIns="0" bIns="0" anchor="t">
            <a:noAutofit/>
          </a:bodyPr>
          <a:lstStyle>
            <a:lvl1pPr marL="112713" indent="-112713" algn="l">
              <a:lnSpc>
                <a:spcPct val="120000"/>
              </a:lnSpc>
              <a:spcBef>
                <a:spcPts val="900"/>
              </a:spcBef>
              <a:spcAft>
                <a:spcPts val="0"/>
              </a:spcAft>
              <a:buFont typeface="Arial" panose="020B0604020202020204" pitchFamily="34" charset="0"/>
              <a:buChar char="•"/>
              <a:defRPr sz="1100">
                <a:solidFill>
                  <a:schemeClr val="tx2"/>
                </a:solidFill>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dirty="0"/>
              <a:t>Click to add </a:t>
            </a:r>
            <a:r>
              <a:rPr dirty="0" smtClean="0"/>
              <a:t>text</a:t>
            </a:r>
            <a:endParaRPr dirty="0"/>
          </a:p>
        </p:txBody>
      </p:sp>
      <p:sp>
        <p:nvSpPr>
          <p:cNvPr id="74" name="Rectangle 73"/>
          <p:cNvSpPr/>
          <p:nvPr userDrawn="1"/>
        </p:nvSpPr>
        <p:spPr>
          <a:xfrm>
            <a:off x="6958584" y="640080"/>
            <a:ext cx="2816352" cy="8059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 Placeholder 21"/>
          <p:cNvSpPr>
            <a:spLocks noGrp="1"/>
          </p:cNvSpPr>
          <p:nvPr>
            <p:ph type="body" sz="quarter" idx="65" hasCustomPrompt="1"/>
          </p:nvPr>
        </p:nvSpPr>
        <p:spPr>
          <a:xfrm>
            <a:off x="7223760" y="696686"/>
            <a:ext cx="2286000" cy="595085"/>
          </a:xfrm>
        </p:spPr>
        <p:txBody>
          <a:bodyPr lIns="0" tIns="0" rIns="0" bIns="0" anchor="b">
            <a:noAutofit/>
          </a:bodyPr>
          <a:lstStyle>
            <a:lvl1pPr marL="0" indent="0" algn="l">
              <a:lnSpc>
                <a:spcPct val="100000"/>
              </a:lnSpc>
              <a:spcBef>
                <a:spcPts val="0"/>
              </a:spcBef>
              <a:buNone/>
              <a:defRPr sz="1600" b="1">
                <a:solidFill>
                  <a:schemeClr val="bg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lang="en-US" dirty="0" smtClean="0"/>
              <a:t>Heading text</a:t>
            </a:r>
            <a:endParaRPr dirty="0"/>
          </a:p>
        </p:txBody>
      </p:sp>
      <p:sp>
        <p:nvSpPr>
          <p:cNvPr id="77" name="Rectangle 76"/>
          <p:cNvSpPr/>
          <p:nvPr userDrawn="1"/>
        </p:nvSpPr>
        <p:spPr>
          <a:xfrm>
            <a:off x="3575303" y="640080"/>
            <a:ext cx="2816352" cy="659892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userDrawn="1"/>
        </p:nvSpPr>
        <p:spPr>
          <a:xfrm>
            <a:off x="3575303" y="457200"/>
            <a:ext cx="281635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 Placeholder 21"/>
          <p:cNvSpPr>
            <a:spLocks noGrp="1"/>
          </p:cNvSpPr>
          <p:nvPr>
            <p:ph type="body" sz="quarter" idx="61" hasCustomPrompt="1"/>
          </p:nvPr>
        </p:nvSpPr>
        <p:spPr>
          <a:xfrm>
            <a:off x="3771899" y="822960"/>
            <a:ext cx="2423160" cy="1386841"/>
          </a:xfrm>
        </p:spPr>
        <p:txBody>
          <a:bodyPr lIns="0" tIns="0" rIns="0" bIns="0" anchor="t">
            <a:noAutofit/>
          </a:bodyPr>
          <a:lstStyle>
            <a:lvl1pPr marL="0" indent="0" algn="l">
              <a:lnSpc>
                <a:spcPct val="150000"/>
              </a:lnSpc>
              <a:spcBef>
                <a:spcPts val="0"/>
              </a:spcBef>
              <a:buNone/>
              <a:defRPr sz="1200" b="0" i="1">
                <a:solidFill>
                  <a:schemeClr val="tx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text</a:t>
            </a:r>
          </a:p>
        </p:txBody>
      </p:sp>
      <p:sp>
        <p:nvSpPr>
          <p:cNvPr id="71" name="Text Placeholder 21"/>
          <p:cNvSpPr>
            <a:spLocks noGrp="1"/>
          </p:cNvSpPr>
          <p:nvPr>
            <p:ph type="body" sz="quarter" idx="62" hasCustomPrompt="1"/>
          </p:nvPr>
        </p:nvSpPr>
        <p:spPr>
          <a:xfrm>
            <a:off x="3771899" y="4846320"/>
            <a:ext cx="2423160" cy="2164080"/>
          </a:xfrm>
        </p:spPr>
        <p:txBody>
          <a:bodyPr lIns="0" tIns="0" rIns="0" bIns="0" anchor="t">
            <a:noAutofit/>
          </a:bodyPr>
          <a:lstStyle>
            <a:lvl1pPr marL="0" indent="0" algn="l">
              <a:lnSpc>
                <a:spcPct val="120000"/>
              </a:lnSpc>
              <a:spcBef>
                <a:spcPts val="0"/>
              </a:spcBef>
              <a:buNone/>
              <a:defRPr sz="1100" b="0" i="0">
                <a:solidFill>
                  <a:schemeClr val="tx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text</a:t>
            </a:r>
          </a:p>
        </p:txBody>
      </p:sp>
      <p:sp>
        <p:nvSpPr>
          <p:cNvPr id="76" name="Rectangle 75"/>
          <p:cNvSpPr/>
          <p:nvPr userDrawn="1"/>
        </p:nvSpPr>
        <p:spPr>
          <a:xfrm>
            <a:off x="237744" y="640080"/>
            <a:ext cx="2816352" cy="659892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a:xfrm>
            <a:off x="237744" y="457200"/>
            <a:ext cx="281635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a:xfrm>
            <a:off x="237744" y="640080"/>
            <a:ext cx="2816352" cy="8059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Placeholder 21"/>
          <p:cNvSpPr>
            <a:spLocks noGrp="1"/>
          </p:cNvSpPr>
          <p:nvPr>
            <p:ph type="body" sz="quarter" idx="20" hasCustomPrompt="1"/>
          </p:nvPr>
        </p:nvSpPr>
        <p:spPr>
          <a:xfrm>
            <a:off x="423333" y="5748867"/>
            <a:ext cx="2445174" cy="1261533"/>
          </a:xfrm>
        </p:spPr>
        <p:txBody>
          <a:bodyPr lIns="0" tIns="0" rIns="0" bIns="0" anchor="t">
            <a:noAutofit/>
          </a:bodyPr>
          <a:lstStyle>
            <a:lvl1pPr marL="0" indent="0" algn="l">
              <a:lnSpc>
                <a:spcPct val="150000"/>
              </a:lnSpc>
              <a:spcBef>
                <a:spcPts val="900"/>
              </a:spcBef>
              <a:buNone/>
              <a:defRPr sz="1200" b="0" i="1">
                <a:solidFill>
                  <a:schemeClr val="tx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text</a:t>
            </a:r>
          </a:p>
        </p:txBody>
      </p:sp>
      <p:sp>
        <p:nvSpPr>
          <p:cNvPr id="43" name="Text Placeholder 21"/>
          <p:cNvSpPr>
            <a:spLocks noGrp="1"/>
          </p:cNvSpPr>
          <p:nvPr>
            <p:ph type="body" sz="quarter" idx="31" hasCustomPrompt="1"/>
          </p:nvPr>
        </p:nvSpPr>
        <p:spPr>
          <a:xfrm>
            <a:off x="423333" y="1622984"/>
            <a:ext cx="2445174" cy="1488472"/>
          </a:xfrm>
        </p:spPr>
        <p:txBody>
          <a:bodyPr lIns="0" tIns="0" rIns="0" bIns="0" anchor="t">
            <a:noAutofit/>
          </a:bodyPr>
          <a:lstStyle>
            <a:lvl1pPr marL="112713" indent="-112713" algn="l">
              <a:lnSpc>
                <a:spcPct val="120000"/>
              </a:lnSpc>
              <a:spcBef>
                <a:spcPts val="900"/>
              </a:spcBef>
              <a:spcAft>
                <a:spcPts val="0"/>
              </a:spcAft>
              <a:buFont typeface="Arial" panose="020B0604020202020204" pitchFamily="34" charset="0"/>
              <a:buChar char="•"/>
              <a:defRPr sz="1100">
                <a:solidFill>
                  <a:schemeClr val="tx2"/>
                </a:solidFill>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dirty="0"/>
              <a:t>Click to add </a:t>
            </a:r>
            <a:r>
              <a:rPr dirty="0" smtClean="0"/>
              <a:t>text</a:t>
            </a:r>
            <a:endParaRPr dirty="0"/>
          </a:p>
        </p:txBody>
      </p:sp>
      <p:sp>
        <p:nvSpPr>
          <p:cNvPr id="52" name="Text Placeholder 21"/>
          <p:cNvSpPr>
            <a:spLocks noGrp="1"/>
          </p:cNvSpPr>
          <p:nvPr>
            <p:ph type="body" sz="quarter" idx="58" hasCustomPrompt="1"/>
          </p:nvPr>
        </p:nvSpPr>
        <p:spPr>
          <a:xfrm>
            <a:off x="423333" y="696686"/>
            <a:ext cx="2445174" cy="595085"/>
          </a:xfrm>
        </p:spPr>
        <p:txBody>
          <a:bodyPr lIns="0" tIns="0" rIns="0" bIns="0" anchor="b">
            <a:noAutofit/>
          </a:bodyPr>
          <a:lstStyle>
            <a:lvl1pPr marL="0" indent="0" algn="l">
              <a:lnSpc>
                <a:spcPct val="100000"/>
              </a:lnSpc>
              <a:spcBef>
                <a:spcPts val="0"/>
              </a:spcBef>
              <a:buNone/>
              <a:defRPr sz="1600" b="1">
                <a:solidFill>
                  <a:schemeClr val="bg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lang="en-US" dirty="0" smtClean="0"/>
              <a:t>Heading text</a:t>
            </a:r>
            <a:endParaRPr dirty="0"/>
          </a:p>
        </p:txBody>
      </p:sp>
      <p:sp>
        <p:nvSpPr>
          <p:cNvPr id="53" name="Picture Placeholder 4"/>
          <p:cNvSpPr>
            <a:spLocks noGrp="1"/>
          </p:cNvSpPr>
          <p:nvPr>
            <p:ph type="pic" sz="quarter" idx="59"/>
          </p:nvPr>
        </p:nvSpPr>
        <p:spPr>
          <a:xfrm>
            <a:off x="237744" y="3265713"/>
            <a:ext cx="2816352" cy="2268881"/>
          </a:xfrm>
          <a:solidFill>
            <a:schemeClr val="bg1">
              <a:lumMod val="95000"/>
            </a:schemeClr>
          </a:solidFill>
        </p:spPr>
        <p:txBody>
          <a:bodyPr tIns="182880">
            <a:normAutofit/>
          </a:bodyPr>
          <a:lstStyle>
            <a:lvl1pPr marL="0" indent="0" algn="ctr">
              <a:buNone/>
              <a:defRPr sz="1400"/>
            </a:lvl1pPr>
          </a:lstStyle>
          <a:p>
            <a:endParaRPr lang="en-US"/>
          </a:p>
        </p:txBody>
      </p:sp>
      <p:sp>
        <p:nvSpPr>
          <p:cNvPr id="54" name="Picture Placeholder 4"/>
          <p:cNvSpPr>
            <a:spLocks noGrp="1"/>
          </p:cNvSpPr>
          <p:nvPr>
            <p:ph type="pic" sz="quarter" idx="30"/>
          </p:nvPr>
        </p:nvSpPr>
        <p:spPr>
          <a:xfrm>
            <a:off x="3575303" y="2351314"/>
            <a:ext cx="2816352" cy="2235200"/>
          </a:xfrm>
          <a:solidFill>
            <a:schemeClr val="bg1">
              <a:lumMod val="95000"/>
            </a:schemeClr>
          </a:solidFill>
        </p:spPr>
        <p:txBody>
          <a:bodyPr tIns="182880">
            <a:normAutofit/>
          </a:bodyPr>
          <a:lstStyle>
            <a:lvl1pPr marL="0" indent="0" algn="ctr">
              <a:buNone/>
              <a:defRPr sz="1400"/>
            </a:lvl1pPr>
          </a:lstStyle>
          <a:p>
            <a:endParaRPr lang="en-US"/>
          </a:p>
        </p:txBody>
      </p:sp>
    </p:spTree>
    <p:extLst>
      <p:ext uri="{BB962C8B-B14F-4D97-AF65-F5344CB8AC3E}">
        <p14:creationId xmlns:p14="http://schemas.microsoft.com/office/powerpoint/2010/main" val="118450875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44" userDrawn="1">
          <p15:clr>
            <a:srgbClr val="FBAE40"/>
          </p15:clr>
        </p15:guide>
        <p15:guide id="2" pos="1920" userDrawn="1">
          <p15:clr>
            <a:srgbClr val="FBAE40"/>
          </p15:clr>
        </p15:guide>
        <p15:guide id="3" pos="2250" userDrawn="1">
          <p15:clr>
            <a:srgbClr val="FBAE40"/>
          </p15:clr>
        </p15:guide>
        <p15:guide id="4" pos="4026" userDrawn="1">
          <p15:clr>
            <a:srgbClr val="FBAE40"/>
          </p15:clr>
        </p15:guide>
        <p15:guide id="5" pos="4382" userDrawn="1">
          <p15:clr>
            <a:srgbClr val="FBAE40"/>
          </p15:clr>
        </p15:guide>
        <p15:guide id="6" pos="6160" userDrawn="1">
          <p15:clr>
            <a:srgbClr val="FBAE40"/>
          </p15:clr>
        </p15:guide>
        <p15:guide id="7" orient="horz" pos="288" userDrawn="1">
          <p15:clr>
            <a:srgbClr val="FBAE40"/>
          </p15:clr>
        </p15:guide>
        <p15:guide id="8" orient="horz" pos="4560" userDrawn="1">
          <p15:clr>
            <a:srgbClr val="FBAE40"/>
          </p15:clr>
        </p15:guide>
      </p15:sldGuideLst>
    </p:ext>
  </p:extLst>
</p:sldLayout>
</file>

<file path=ppt/slideMasters/_rels/slideMaster11.xml.rels>&#65279;<?xml version="1.0" encoding="utf-8"?><Relationships xmlns="http://schemas.openxmlformats.org/package/2006/relationships"><Relationship Type="http://schemas.openxmlformats.org/officeDocument/2006/relationships/theme" Target="/ppt/theme/theme13.xml" Id="rId3" /><Relationship Type="http://schemas.openxmlformats.org/officeDocument/2006/relationships/slideLayout" Target="/ppt/slideLayouts/slideLayout21.xml" Id="rId2" /><Relationship Type="http://schemas.openxmlformats.org/officeDocument/2006/relationships/slideLayout" Target="/ppt/slideLayouts/slideLayout12.xml" Id="rId1" /></Relationships>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10"/>
            <a:ext cx="8675370" cy="1502305"/>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2"/>
          </p:nvPr>
        </p:nvSpPr>
        <p:spPr>
          <a:xfrm>
            <a:off x="691515" y="7203865"/>
            <a:ext cx="2263140" cy="413808"/>
          </a:xfrm>
          <a:prstGeom prst="rect">
            <a:avLst/>
          </a:prstGeom>
        </p:spPr>
        <p:txBody>
          <a:bodyPr vert="horz" lIns="91440" tIns="45720" rIns="91440" bIns="45720" rtlCol="0" anchor="ctr"/>
          <a:lstStyle>
            <a:lvl1pPr algn="l">
              <a:defRPr sz="1320">
                <a:solidFill>
                  <a:schemeClr val="tx1">
                    <a:tint val="75000"/>
                  </a:schemeClr>
                </a:solidFill>
              </a:defRPr>
            </a:lvl1pPr>
          </a:lstStyle>
          <a:p>
            <a:fld id="{FC7BAE6A-DCF3-43E4-B2A0-33D0CF1225FC}" type="datetimeFigureOut">
              <a:rPr lang="en-US"/>
              <a:t>6/17/2013</a:t>
            </a:fld>
            <a:endParaRPr/>
          </a:p>
        </p:txBody>
      </p:sp>
      <p:sp>
        <p:nvSpPr>
          <p:cNvPr id="5" name="Footer Placeholder 4"/>
          <p:cNvSpPr>
            <a:spLocks noGrp="1"/>
          </p:cNvSpPr>
          <p:nvPr>
            <p:ph type="ftr" sz="quarter" idx="3"/>
          </p:nvPr>
        </p:nvSpPr>
        <p:spPr>
          <a:xfrm>
            <a:off x="3331845" y="7203865"/>
            <a:ext cx="3394710" cy="413808"/>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7103745" y="7203865"/>
            <a:ext cx="2263140" cy="413808"/>
          </a:xfrm>
          <a:prstGeom prst="rect">
            <a:avLst/>
          </a:prstGeom>
        </p:spPr>
        <p:txBody>
          <a:bodyPr vert="horz" lIns="91440" tIns="45720" rIns="91440" bIns="45720" rtlCol="0" anchor="ctr"/>
          <a:lstStyle>
            <a:lvl1pPr algn="r">
              <a:defRPr sz="1320">
                <a:solidFill>
                  <a:schemeClr val="tx1">
                    <a:tint val="75000"/>
                  </a:schemeClr>
                </a:solidFill>
              </a:defRPr>
            </a:lvl1pPr>
          </a:lstStyle>
          <a:p>
            <a:fld id="{9F6761A3-4CAC-4C5F-AC82-8DB08D526BC2}" type="slidenum">
              <a:rPr/>
              <a:t>‹#›</a:t>
            </a:fld>
            <a:endParaRPr/>
          </a:p>
        </p:txBody>
      </p:sp>
    </p:spTree>
    <p:extLst>
      <p:ext uri="{BB962C8B-B14F-4D97-AF65-F5344CB8AC3E}">
        <p14:creationId xmlns:p14="http://schemas.microsoft.com/office/powerpoint/2010/main" val="3687281395"/>
      </p:ext>
    </p:extLst>
  </p:cSld>
  <p:clrMap bg1="lt1" tx1="dk1" bg2="lt2" tx2="dk2" accent1="accent1" accent2="accent2" accent3="accent3" accent4="accent4" accent5="accent5" accent6="accent6" hlink="hlink" folHlink="folHlink"/>
  <p:sldLayoutIdLst>
    <p:sldLayoutId id="2147483672" r:id="rId1"/>
    <p:sldLayoutId id="2147483673" r:id="rId2"/>
  </p:sldLayoutIdLst>
  <p:timing>
    <p:tnLst>
      <p:par>
        <p:cTn id="1" dur="indefinite" restart="never" nodeType="tmRoot"/>
      </p:par>
    </p:tnLst>
  </p:timing>
  <p:txStyles>
    <p:titleStyle>
      <a:lvl1pPr algn="l" defTabSz="100584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Clr>
          <a:schemeClr val="accent1"/>
        </a:buClr>
        <a:buFont typeface="Arial" panose="020B0604020202020204" pitchFamily="34" charset="0"/>
        <a:buChar char="•"/>
        <a:defRPr sz="16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Clr>
          <a:schemeClr val="accent1"/>
        </a:buClr>
        <a:buFont typeface="Arial" panose="020B0604020202020204" pitchFamily="34" charset="0"/>
        <a:buChar char="•"/>
        <a:defRPr sz="140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Clr>
          <a:schemeClr val="accent1"/>
        </a:buClr>
        <a:buFont typeface="Arial" panose="020B0604020202020204" pitchFamily="34" charset="0"/>
        <a:buChar char="•"/>
        <a:defRPr sz="140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2.xml.rels>&#65279;<?xml version="1.0" encoding="utf-8"?><Relationships xmlns="http://schemas.openxmlformats.org/package/2006/relationships"><Relationship Type="http://schemas.openxmlformats.org/officeDocument/2006/relationships/image" Target="/ppt/media/image14.jpeg" Id="rId3" /><Relationship Type="http://schemas.openxmlformats.org/officeDocument/2006/relationships/notesSlide" Target="/ppt/notesSlides/notesSlide12.xml" Id="rId2" /><Relationship Type="http://schemas.openxmlformats.org/officeDocument/2006/relationships/slideLayout" Target="/ppt/slideLayouts/slideLayout12.xml" Id="rId1" /><Relationship Type="http://schemas.openxmlformats.org/officeDocument/2006/relationships/image" Target="/ppt/media/image35.jpeg" Id="rId5" /><Relationship Type="http://schemas.openxmlformats.org/officeDocument/2006/relationships/image" Target="/ppt/media/image26.jpeg" Id="rId4" /></Relationships>
</file>

<file path=ppt/slides/_rels/slide21.xml.rels>&#65279;<?xml version="1.0" encoding="utf-8"?><Relationships xmlns="http://schemas.openxmlformats.org/package/2006/relationships"><Relationship Type="http://schemas.openxmlformats.org/officeDocument/2006/relationships/image" Target="/ppt/media/image4.jpeg" Id="rId3" /><Relationship Type="http://schemas.openxmlformats.org/officeDocument/2006/relationships/notesSlide" Target="/ppt/notesSlides/notesSlide21.xml" Id="rId2" /><Relationship Type="http://schemas.openxmlformats.org/officeDocument/2006/relationships/slideLayout" Target="/ppt/slideLayouts/slideLayout21.xml" Id="rId1" /><Relationship Type="http://schemas.openxmlformats.org/officeDocument/2006/relationships/image" Target="/ppt/media/image62.jpeg" Id="rId5" /><Relationship Type="http://schemas.openxmlformats.org/officeDocument/2006/relationships/image" Target="/ppt/media/image53.jpeg" Id="rId4" /></Relationships>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9"/>
          </p:nvPr>
        </p:nvSpPr>
        <p:spPr/>
        <p:txBody>
          <a:bodyPr/>
          <a:lstStyle/>
          <a:p>
            <a:r>
              <a:rPr lang="en-US" smtClean="0"/>
              <a:t>Margie’s travel is the leading   go-to company when you want to get going. Serving the Raleigh community for more than 20 years, we pride ourselves on our elevated service standards and unequaled reputation for courtesy and follow-through.</a:t>
            </a:r>
            <a:endParaRPr lang="en-US" dirty="0"/>
          </a:p>
        </p:txBody>
      </p:sp>
      <p:sp>
        <p:nvSpPr>
          <p:cNvPr id="3" name="Text Placeholder 2"/>
          <p:cNvSpPr>
            <a:spLocks noGrp="1"/>
          </p:cNvSpPr>
          <p:nvPr>
            <p:ph type="body" sz="quarter" idx="20"/>
          </p:nvPr>
        </p:nvSpPr>
        <p:spPr/>
        <p:txBody>
          <a:bodyPr/>
          <a:lstStyle/>
          <a:p>
            <a:r>
              <a:rPr lang="en-US" smtClean="0"/>
              <a:t>Let Margie plan  your next winter vacation!</a:t>
            </a:r>
            <a:endParaRPr lang="en-US" dirty="0"/>
          </a:p>
        </p:txBody>
      </p:sp>
      <p:pic>
        <p:nvPicPr>
          <p:cNvPr id="14" name="Picture Placeholder 13" descr="Ice skaters" title="Travel picture"/>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t="32" b="32"/>
          <a:stretch>
            <a:fillRect/>
          </a:stretch>
        </p:blipFill>
        <p:spPr/>
      </p:pic>
      <p:pic>
        <p:nvPicPr>
          <p:cNvPr id="15" name="Picture Placeholder 14" descr="Snowshoeing" title="Travel picture"/>
          <p:cNvPicPr>
            <a:picLocks noGrp="1" noChangeAspect="1"/>
          </p:cNvPicPr>
          <p:nvPr>
            <p:ph type="pic" sz="quarter" idx="30"/>
          </p:nvPr>
        </p:nvPicPr>
        <p:blipFill rotWithShape="1">
          <a:blip r:embed="rId4" cstate="print">
            <a:extLst>
              <a:ext uri="{28A0092B-C50C-407E-A947-70E740481C1C}">
                <a14:useLocalDpi xmlns:a14="http://schemas.microsoft.com/office/drawing/2010/main" val="0"/>
              </a:ext>
            </a:extLst>
          </a:blip>
          <a:srcRect l="90" r="90"/>
          <a:stretch/>
        </p:blipFill>
        <p:spPr/>
      </p:pic>
      <p:pic>
        <p:nvPicPr>
          <p:cNvPr id="18" name="Picture Placeholder 17" descr="Woman and children sledding" title="Travel picture"/>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l="87" r="87"/>
          <a:stretch>
            <a:fillRect/>
          </a:stretch>
        </p:blipFill>
        <p:spPr/>
      </p:pic>
      <p:sp>
        <p:nvSpPr>
          <p:cNvPr id="10" name="Text Placeholder 9"/>
          <p:cNvSpPr>
            <a:spLocks noGrp="1"/>
          </p:cNvSpPr>
          <p:nvPr>
            <p:ph type="body" sz="quarter" idx="60"/>
          </p:nvPr>
        </p:nvSpPr>
        <p:spPr/>
        <p:txBody>
          <a:bodyPr/>
          <a:lstStyle/>
          <a:p>
            <a:r>
              <a:rPr lang="en-US" dirty="0" err="1" smtClean="0"/>
              <a:t>margie’s</a:t>
            </a:r>
            <a:r>
              <a:rPr lang="en-US" dirty="0" smtClean="0"/>
              <a:t> </a:t>
            </a:r>
            <a:r>
              <a:rPr lang="en-US" b="1" i="0" dirty="0" smtClean="0"/>
              <a:t>travel</a:t>
            </a:r>
          </a:p>
          <a:p>
            <a:endParaRPr lang="en-US" dirty="0"/>
          </a:p>
        </p:txBody>
      </p:sp>
      <p:sp>
        <p:nvSpPr>
          <p:cNvPr id="11" name="Text Placeholder 10"/>
          <p:cNvSpPr>
            <a:spLocks noGrp="1"/>
          </p:cNvSpPr>
          <p:nvPr>
            <p:ph type="body" sz="quarter" idx="61"/>
          </p:nvPr>
        </p:nvSpPr>
        <p:spPr/>
        <p:txBody>
          <a:bodyPr/>
          <a:lstStyle/>
          <a:p>
            <a:r>
              <a:rPr lang="en-US" smtClean="0"/>
              <a:t>4567 Main Street</a:t>
            </a:r>
          </a:p>
          <a:p>
            <a:r>
              <a:rPr lang="en-US" smtClean="0"/>
              <a:t>Raleigh, NC 02134</a:t>
            </a:r>
          </a:p>
          <a:p>
            <a:r>
              <a:rPr lang="en-US" smtClean="0"/>
              <a:t>718.555.1234</a:t>
            </a:r>
            <a:endParaRPr lang="en-US" dirty="0"/>
          </a:p>
        </p:txBody>
      </p:sp>
      <p:sp>
        <p:nvSpPr>
          <p:cNvPr id="12" name="Text Placeholder 11"/>
          <p:cNvSpPr>
            <a:spLocks noGrp="1"/>
          </p:cNvSpPr>
          <p:nvPr>
            <p:ph type="body" sz="quarter" idx="62"/>
          </p:nvPr>
        </p:nvSpPr>
        <p:spPr/>
        <p:txBody>
          <a:bodyPr/>
          <a:lstStyle/>
          <a:p>
            <a:r>
              <a:rPr lang="en-US" dirty="0" smtClean="0"/>
              <a:t>www.margiestravel.com</a:t>
            </a:r>
          </a:p>
        </p:txBody>
      </p:sp>
      <p:sp>
        <p:nvSpPr>
          <p:cNvPr id="13" name="Text Placeholder 12"/>
          <p:cNvSpPr>
            <a:spLocks noGrp="1"/>
          </p:cNvSpPr>
          <p:nvPr>
            <p:ph type="body" sz="quarter" idx="63"/>
          </p:nvPr>
        </p:nvSpPr>
        <p:spPr/>
        <p:txBody>
          <a:bodyPr/>
          <a:lstStyle/>
          <a:p>
            <a:r>
              <a:rPr lang="en-US" dirty="0" err="1" smtClean="0"/>
              <a:t>margie’s</a:t>
            </a:r>
            <a:r>
              <a:rPr lang="en-US" dirty="0" smtClean="0"/>
              <a:t> </a:t>
            </a:r>
            <a:r>
              <a:rPr lang="en-US" b="1" i="0" dirty="0" smtClean="0"/>
              <a:t>travel</a:t>
            </a:r>
            <a:endParaRPr lang="en-US" b="1" i="0" dirty="0"/>
          </a:p>
        </p:txBody>
      </p:sp>
      <p:cxnSp>
        <p:nvCxnSpPr>
          <p:cNvPr id="16" name="Straight Connector 15"/>
          <p:cNvCxnSpPr/>
          <p:nvPr/>
        </p:nvCxnSpPr>
        <p:spPr>
          <a:xfrm>
            <a:off x="329184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67512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44310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Placeholder 27" descr="Man and child rolling large snowball" title="Travel picture"/>
          <p:cNvPicPr>
            <a:picLocks noGrp="1" noChangeAspect="1"/>
          </p:cNvPicPr>
          <p:nvPr>
            <p:ph type="pic" sz="quarter" idx="60"/>
          </p:nvPr>
        </p:nvPicPr>
        <p:blipFill rotWithShape="1">
          <a:blip r:embed="rId3" cstate="print">
            <a:extLst>
              <a:ext uri="{28A0092B-C50C-407E-A947-70E740481C1C}">
                <a14:useLocalDpi xmlns:a14="http://schemas.microsoft.com/office/drawing/2010/main" val="0"/>
              </a:ext>
            </a:extLst>
          </a:blip>
          <a:srcRect/>
          <a:stretch/>
        </p:blipFill>
        <p:spPr/>
      </p:pic>
      <p:sp>
        <p:nvSpPr>
          <p:cNvPr id="23" name="Text Placeholder 22"/>
          <p:cNvSpPr>
            <a:spLocks noGrp="1"/>
          </p:cNvSpPr>
          <p:nvPr>
            <p:ph type="body" sz="quarter" idx="63"/>
          </p:nvPr>
        </p:nvSpPr>
        <p:spPr/>
        <p:txBody>
          <a:bodyPr/>
          <a:lstStyle/>
          <a:p>
            <a:r>
              <a:rPr lang="en-US" dirty="0"/>
              <a:t>Proud to be a preferred travel agency for local businesses such as: </a:t>
            </a:r>
            <a:r>
              <a:rPr lang="en-US" dirty="0" err="1"/>
              <a:t>Northwind</a:t>
            </a:r>
            <a:r>
              <a:rPr lang="en-US" dirty="0"/>
              <a:t> Traders, Contoso Limited and Adventure Works.</a:t>
            </a:r>
          </a:p>
        </p:txBody>
      </p:sp>
      <p:sp>
        <p:nvSpPr>
          <p:cNvPr id="24" name="Text Placeholder 23"/>
          <p:cNvSpPr>
            <a:spLocks noGrp="1"/>
          </p:cNvSpPr>
          <p:nvPr>
            <p:ph type="body" sz="quarter" idx="64"/>
          </p:nvPr>
        </p:nvSpPr>
        <p:spPr/>
        <p:txBody>
          <a:bodyPr/>
          <a:lstStyle/>
          <a:p>
            <a:r>
              <a:rPr lang="en-US" dirty="0" smtClean="0"/>
              <a:t>Passport expediting</a:t>
            </a:r>
          </a:p>
          <a:p>
            <a:r>
              <a:rPr lang="en-US" dirty="0" smtClean="0"/>
              <a:t>Excursion planning</a:t>
            </a:r>
          </a:p>
          <a:p>
            <a:r>
              <a:rPr lang="en-US" dirty="0" smtClean="0"/>
              <a:t>Hotel, air, transportation arrangements</a:t>
            </a:r>
          </a:p>
          <a:p>
            <a:r>
              <a:rPr lang="en-US" dirty="0" smtClean="0"/>
              <a:t>Trip insurance</a:t>
            </a:r>
            <a:endParaRPr lang="en-US" dirty="0"/>
          </a:p>
        </p:txBody>
      </p:sp>
      <p:sp>
        <p:nvSpPr>
          <p:cNvPr id="25" name="Text Placeholder 24"/>
          <p:cNvSpPr>
            <a:spLocks noGrp="1"/>
          </p:cNvSpPr>
          <p:nvPr>
            <p:ph type="body" sz="quarter" idx="65"/>
          </p:nvPr>
        </p:nvSpPr>
        <p:spPr/>
        <p:txBody>
          <a:bodyPr/>
          <a:lstStyle/>
          <a:p>
            <a:r>
              <a:rPr lang="en-US" dirty="0" smtClean="0"/>
              <a:t>Our services include:</a:t>
            </a:r>
            <a:endParaRPr lang="en-US" dirty="0"/>
          </a:p>
        </p:txBody>
      </p:sp>
      <p:sp>
        <p:nvSpPr>
          <p:cNvPr id="7" name="Text Placeholder 6"/>
          <p:cNvSpPr>
            <a:spLocks noGrp="1"/>
          </p:cNvSpPr>
          <p:nvPr>
            <p:ph type="body" sz="quarter" idx="61"/>
          </p:nvPr>
        </p:nvSpPr>
        <p:spPr/>
        <p:txBody>
          <a:bodyPr/>
          <a:lstStyle/>
          <a:p>
            <a:r>
              <a:rPr lang="en-US" dirty="0" smtClean="0"/>
              <a:t>“We recommend Margie’s Travel to anyone who will listen to us. They anticipated every need and solved every potential stressor.”</a:t>
            </a:r>
          </a:p>
          <a:p>
            <a:pPr algn="r"/>
            <a:r>
              <a:rPr lang="en-US" dirty="0" smtClean="0"/>
              <a:t>- </a:t>
            </a:r>
            <a:r>
              <a:rPr lang="en-US" dirty="0" err="1" smtClean="0"/>
              <a:t>Henriette</a:t>
            </a:r>
            <a:r>
              <a:rPr lang="en-US" dirty="0" smtClean="0"/>
              <a:t> Andersen</a:t>
            </a:r>
            <a:endParaRPr lang="en-US" dirty="0"/>
          </a:p>
        </p:txBody>
      </p:sp>
      <p:sp>
        <p:nvSpPr>
          <p:cNvPr id="22" name="Text Placeholder 21"/>
          <p:cNvSpPr>
            <a:spLocks noGrp="1"/>
          </p:cNvSpPr>
          <p:nvPr>
            <p:ph type="body" sz="quarter" idx="62"/>
          </p:nvPr>
        </p:nvSpPr>
        <p:spPr/>
        <p:txBody>
          <a:bodyPr/>
          <a:lstStyle/>
          <a:p>
            <a:r>
              <a:rPr lang="en-US" dirty="0" err="1" smtClean="0"/>
              <a:t>Henriette</a:t>
            </a:r>
            <a:r>
              <a:rPr lang="en-US" dirty="0" smtClean="0"/>
              <a:t> Andersen and her family had never left the town of Raleigh and wanted to go on a winter adventure, but they were nervous about getting ill or lost in another country. Our agent put together a fool-proof vacation, including checklists, trusted contacts in the vacation spot, and other resources. The family returned rejuvenated and eager for more travel.</a:t>
            </a:r>
            <a:endParaRPr lang="en-US" dirty="0"/>
          </a:p>
        </p:txBody>
      </p:sp>
      <p:sp>
        <p:nvSpPr>
          <p:cNvPr id="9" name="Text Placeholder 8"/>
          <p:cNvSpPr>
            <a:spLocks noGrp="1"/>
          </p:cNvSpPr>
          <p:nvPr>
            <p:ph type="body" sz="quarter" idx="20"/>
          </p:nvPr>
        </p:nvSpPr>
        <p:spPr/>
        <p:txBody>
          <a:bodyPr/>
          <a:lstStyle/>
          <a:p>
            <a:r>
              <a:rPr lang="en-US" smtClean="0"/>
              <a:t>We don’t merely book your travel; we can help you realize your travel dreams if you give us an idea of what kind of experience you seek.</a:t>
            </a:r>
            <a:endParaRPr lang="en-US" dirty="0"/>
          </a:p>
        </p:txBody>
      </p:sp>
      <p:sp>
        <p:nvSpPr>
          <p:cNvPr id="10" name="Text Placeholder 9"/>
          <p:cNvSpPr>
            <a:spLocks noGrp="1"/>
          </p:cNvSpPr>
          <p:nvPr>
            <p:ph type="body" sz="quarter" idx="31"/>
          </p:nvPr>
        </p:nvSpPr>
        <p:spPr/>
        <p:txBody>
          <a:bodyPr/>
          <a:lstStyle/>
          <a:p>
            <a:r>
              <a:rPr lang="en-US" dirty="0" smtClean="0"/>
              <a:t>Booking for any type of travel</a:t>
            </a:r>
          </a:p>
          <a:p>
            <a:r>
              <a:rPr lang="en-US" dirty="0" smtClean="0"/>
              <a:t>Quick, thorough, knowledgeable responses to calls and questions</a:t>
            </a:r>
          </a:p>
          <a:p>
            <a:r>
              <a:rPr lang="en-US" dirty="0" smtClean="0"/>
              <a:t>Resourceful and well-traveled agents</a:t>
            </a:r>
          </a:p>
          <a:p>
            <a:r>
              <a:rPr lang="en-US" dirty="0" smtClean="0"/>
              <a:t>International services</a:t>
            </a:r>
            <a:endParaRPr lang="en-US" dirty="0"/>
          </a:p>
        </p:txBody>
      </p:sp>
      <p:sp>
        <p:nvSpPr>
          <p:cNvPr id="11" name="Text Placeholder 10"/>
          <p:cNvSpPr>
            <a:spLocks noGrp="1"/>
          </p:cNvSpPr>
          <p:nvPr>
            <p:ph type="body" sz="quarter" idx="58"/>
          </p:nvPr>
        </p:nvSpPr>
        <p:spPr/>
        <p:txBody>
          <a:bodyPr/>
          <a:lstStyle/>
          <a:p>
            <a:r>
              <a:rPr lang="en-US" dirty="0" smtClean="0"/>
              <a:t>Margie’s Travel offers you the following:</a:t>
            </a:r>
            <a:endParaRPr lang="en-US" dirty="0"/>
          </a:p>
        </p:txBody>
      </p:sp>
      <p:pic>
        <p:nvPicPr>
          <p:cNvPr id="14" name="Picture Placeholder 13" descr="Child in red coat and winter hat" title="Travel picture"/>
          <p:cNvPicPr>
            <a:picLocks noGrp="1" noChangeAspect="1"/>
          </p:cNvPicPr>
          <p:nvPr>
            <p:ph type="pic" sz="quarter" idx="59"/>
          </p:nvPr>
        </p:nvPicPr>
        <p:blipFill rotWithShape="1">
          <a:blip r:embed="rId4" cstate="print">
            <a:extLst>
              <a:ext uri="{28A0092B-C50C-407E-A947-70E740481C1C}">
                <a14:useLocalDpi xmlns:a14="http://schemas.microsoft.com/office/drawing/2010/main" val="0"/>
              </a:ext>
            </a:extLst>
          </a:blip>
          <a:srcRect/>
          <a:stretch/>
        </p:blipFill>
        <p:spPr/>
      </p:pic>
      <p:pic>
        <p:nvPicPr>
          <p:cNvPr id="27" name="Picture Placeholder 26" descr="Man and child sledding" title="Travel picture"/>
          <p:cNvPicPr>
            <a:picLocks noGrp="1" noChangeAspect="1"/>
          </p:cNvPicPr>
          <p:nvPr>
            <p:ph type="pic" sz="quarter" idx="30"/>
          </p:nvPr>
        </p:nvPicPr>
        <p:blipFill rotWithShape="1">
          <a:blip r:embed="rId5" cstate="print">
            <a:extLst>
              <a:ext uri="{28A0092B-C50C-407E-A947-70E740481C1C}">
                <a14:useLocalDpi xmlns:a14="http://schemas.microsoft.com/office/drawing/2010/main" val="0"/>
              </a:ext>
            </a:extLst>
          </a:blip>
          <a:srcRect/>
          <a:stretch/>
        </p:blipFill>
        <p:spPr/>
      </p:pic>
      <p:cxnSp>
        <p:nvCxnSpPr>
          <p:cNvPr id="13" name="Straight Connector 12"/>
          <p:cNvCxnSpPr/>
          <p:nvPr/>
        </p:nvCxnSpPr>
        <p:spPr>
          <a:xfrm>
            <a:off x="329184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67512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525146"/>
      </p:ext>
    </p:extLst>
  </p:cSld>
  <p:clrMapOvr>
    <a:masterClrMapping/>
  </p:clrMapOvr>
</p:sld>
</file>

<file path=ppt/theme/theme13.xml><?xml version="1.0" encoding="utf-8"?>
<a:theme xmlns:a="http://schemas.openxmlformats.org/drawingml/2006/main" name="Winter Brochure 11 x 8.5">
  <a:themeElements>
    <a:clrScheme name="Winter Brochure">
      <a:dk1>
        <a:srgbClr val="43403B"/>
      </a:dk1>
      <a:lt1>
        <a:sysClr val="window" lastClr="FFFFFF"/>
      </a:lt1>
      <a:dk2>
        <a:srgbClr val="000000"/>
      </a:dk2>
      <a:lt2>
        <a:srgbClr val="E5E6E7"/>
      </a:lt2>
      <a:accent1>
        <a:srgbClr val="3D4346"/>
      </a:accent1>
      <a:accent2>
        <a:srgbClr val="BB3722"/>
      </a:accent2>
      <a:accent3>
        <a:srgbClr val="857963"/>
      </a:accent3>
      <a:accent4>
        <a:srgbClr val="6B4F58"/>
      </a:accent4>
      <a:accent5>
        <a:srgbClr val="6D898A"/>
      </a:accent5>
      <a:accent6>
        <a:srgbClr val="554238"/>
      </a:accent6>
      <a:hlink>
        <a:srgbClr val="BB3722"/>
      </a:hlink>
      <a:folHlink>
        <a:srgbClr val="857963"/>
      </a:folHlink>
    </a:clrScheme>
    <a:fontScheme name="Georgia">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interBrochure.potx" id="{7914E3C1-B050-42D3-81C2-28DDEDB2390F}" vid="{CD0C94AB-A5E2-4125-87EB-8B03305B1FE4}"/>
    </a:ext>
  </a:extLst>
</a:theme>
</file>

<file path=ppt/theme/theme22.xml><?xml version="1.0" encoding="utf-8"?>
<a:theme xmlns:a="http://schemas.openxmlformats.org/drawingml/2006/main" name="Office Theme">
  <a:themeElements>
    <a:clrScheme name="Winter Brochure">
      <a:dk1>
        <a:srgbClr val="43403B"/>
      </a:dk1>
      <a:lt1>
        <a:sysClr val="window" lastClr="FFFFFF"/>
      </a:lt1>
      <a:dk2>
        <a:srgbClr val="000000"/>
      </a:dk2>
      <a:lt2>
        <a:srgbClr val="E5E6E7"/>
      </a:lt2>
      <a:accent1>
        <a:srgbClr val="3D4346"/>
      </a:accent1>
      <a:accent2>
        <a:srgbClr val="BB3722"/>
      </a:accent2>
      <a:accent3>
        <a:srgbClr val="857963"/>
      </a:accent3>
      <a:accent4>
        <a:srgbClr val="6B4F58"/>
      </a:accent4>
      <a:accent5>
        <a:srgbClr val="6D898A"/>
      </a:accent5>
      <a:accent6>
        <a:srgbClr val="554238"/>
      </a:accent6>
      <a:hlink>
        <a:srgbClr val="BB3722"/>
      </a:hlink>
      <a:folHlink>
        <a:srgbClr val="857963"/>
      </a:folHlink>
    </a:clrScheme>
    <a:fontScheme name="Georgia">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1.xml><?xml version="1.0" encoding="utf-8"?>
<a:theme xmlns:a="http://schemas.openxmlformats.org/drawingml/2006/main" name="Office Theme">
  <a:themeElements>
    <a:clrScheme name="Winter Brochure">
      <a:dk1>
        <a:srgbClr val="43403B"/>
      </a:dk1>
      <a:lt1>
        <a:sysClr val="window" lastClr="FFFFFF"/>
      </a:lt1>
      <a:dk2>
        <a:srgbClr val="000000"/>
      </a:dk2>
      <a:lt2>
        <a:srgbClr val="E5E6E7"/>
      </a:lt2>
      <a:accent1>
        <a:srgbClr val="3D4346"/>
      </a:accent1>
      <a:accent2>
        <a:srgbClr val="BB3722"/>
      </a:accent2>
      <a:accent3>
        <a:srgbClr val="857963"/>
      </a:accent3>
      <a:accent4>
        <a:srgbClr val="6B4F58"/>
      </a:accent4>
      <a:accent5>
        <a:srgbClr val="6D898A"/>
      </a:accent5>
      <a:accent6>
        <a:srgbClr val="554238"/>
      </a:accent6>
      <a:hlink>
        <a:srgbClr val="BB3722"/>
      </a:hlink>
      <a:folHlink>
        <a:srgbClr val="857963"/>
      </a:folHlink>
    </a:clrScheme>
    <a:fontScheme name="Georgia">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3.xml.rels>&#65279;<?xml version="1.0" encoding="utf-8"?><Relationships xmlns="http://schemas.openxmlformats.org/package/2006/relationships"><Relationship Type="http://schemas.openxmlformats.org/officeDocument/2006/relationships/customXmlProps" Target="/customXml/itemProps13.xml" Id="rId1" /></Relationships>
</file>

<file path=customXml/_rels/item22.xml.rels>&#65279;<?xml version="1.0" encoding="utf-8"?><Relationships xmlns="http://schemas.openxmlformats.org/package/2006/relationships"><Relationship Type="http://schemas.openxmlformats.org/officeDocument/2006/relationships/customXmlProps" Target="/customXml/itemProps22.xml" Id="rId1" /></Relationships>
</file>

<file path=customXml/_rels/item3.xml.rels>&#65279;<?xml version="1.0" encoding="utf-8"?><Relationships xmlns="http://schemas.openxmlformats.org/package/2006/relationships"><Relationship Type="http://schemas.openxmlformats.org/officeDocument/2006/relationships/customXmlProps" Target="/customXml/itemProps31.xml" Id="rId1" /></Relationships>
</file>

<file path=customXml/item13.xml><?xml version="1.0" encoding="utf-8"?>
<?mso-contentType ?>
<FormTemplates xmlns="http://schemas.microsoft.com/sharepoint/v3/contenttype/forms">
  <Display>DocumentLibraryForm</Display>
  <Edit>DocumentLibraryForm</Edit>
  <New>DocumentLibraryForm</New>
</FormTemplates>
</file>

<file path=customXml/item22.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3.xml><?xml version="1.0" encoding="utf-8"?>
<ds:datastoreItem xmlns:ds="http://schemas.openxmlformats.org/officeDocument/2006/customXml" ds:itemID="{BF64003C-4601-434A-89D5-9D79BD4916D1}">
  <ds:schemaRefs>
    <ds:schemaRef ds:uri="http://schemas.microsoft.com/sharepoint/v3/contenttype/forms"/>
  </ds:schemaRefs>
</ds:datastoreItem>
</file>

<file path=customXml/itemProps22.xml><?xml version="1.0" encoding="utf-8"?>
<ds:datastoreItem xmlns:ds="http://schemas.openxmlformats.org/officeDocument/2006/customXml" ds:itemID="{16E211BD-755A-4654-913E-FE18F117E7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1.xml><?xml version="1.0" encoding="utf-8"?>
<ds:datastoreItem xmlns:ds="http://schemas.openxmlformats.org/officeDocument/2006/customXml" ds:itemID="{C37716A6-524D-44CC-B263-8C7BFC36308E}">
  <ds:schemaRefs>
    <ds:schemaRef ds:uri="http://schemas.microsoft.com/office/2006/metadata/properties"/>
    <ds:schemaRef ds:uri="http://schemas.microsoft.com/office/infopath/2007/PartnerControls"/>
  </ds:schemaRefs>
</ds:datastoreItem>
</file>

<file path=docProps/app.xml><?xml version="1.0" encoding="utf-8"?>
<ap:Properties xmlns:vt="http://schemas.openxmlformats.org/officeDocument/2006/docPropsVTypes" xmlns:ap="http://schemas.openxmlformats.org/officeDocument/2006/extended-properties">
  <ap:Template/>
  <ap:TotalTime>0</ap:TotalTime>
  <ap:Words>337</ap:Words>
  <ap:Application>Microsoft Office PowerPoint</ap:Application>
  <ap:PresentationFormat>Custom</ap:PresentationFormat>
  <ap:Paragraphs>28</ap:Paragraphs>
  <ap:Slides>2</ap:Slides>
  <ap:Notes>2</ap:Notes>
  <ap:HiddenSlides>0</ap:HiddenSlides>
  <ap:MMClips>0</ap:MMClips>
  <ap:ScaleCrop>false</ap:ScaleCrop>
  <ap:HeadingPairs>
    <vt:vector baseType="variant" size="4">
      <vt:variant>
        <vt:lpstr>Theme</vt:lpstr>
      </vt:variant>
      <vt:variant>
        <vt:i4>1</vt:i4>
      </vt:variant>
      <vt:variant>
        <vt:lpstr>Slide Titles</vt:lpstr>
      </vt:variant>
      <vt:variant>
        <vt:i4>2</vt:i4>
      </vt:variant>
    </vt:vector>
  </ap:HeadingPairs>
  <ap:TitlesOfParts>
    <vt:vector baseType="lpstr" size="3">
      <vt:lpstr>Winter Brochure 11 x 8.5</vt:lpstr>
      <vt:lpstr>PowerPoint Presentation</vt:lpstr>
      <vt:lpstr>PowerPoint Presentation</vt:lpstr>
    </vt:vector>
  </ap:TitlesOfParts>
  <ap:LinksUpToDate>false</ap:LinksUpToDate>
  <ap:SharedDoc>false</ap:SharedDoc>
  <ap:HyperlinksChanged>false</ap:HyperlinksChanged>
  <ap:AppVersion>15.0000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4</cp:revision>
  <dcterms:created xsi:type="dcterms:W3CDTF">2012-09-19T20:49:24Z</dcterms:created>
  <dcterms:modified xsi:type="dcterms:W3CDTF">2013-06-18T00:05:03Z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0x0101007C1D5F340F01F94FA2FD29A5E6DC872E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y fmtid="{D5CDD505-2E9C-101B-9397-08002B2CF9AE}" pid="8" name="IsMyDocuments">
    <vt:bool>true</vt:bool>
  </property>
</Properties>
</file>