
<file path=[Content_Types].xml><?xml version="1.0" encoding="utf-8"?>
<Types xmlns="http://schemas.openxmlformats.org/package/2006/content-types">
  <Default Extension="xml" ContentType="application/vnd.openxmlformats-officedocument.extended-properties+xml"/>
  <Default Extension="rels" ContentType="application/vnd.openxmlformats-package.relationships+xml"/>
  <Default Extension="jpeg" ContentType="image/jpeg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71.xml" ContentType="application/vnd.openxmlformats-officedocument.presentationml.slide+xml"/>
  <Override PartName="/ppt/slideLayouts/slideLayout81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13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25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1612.xml" ContentType="application/vnd.openxmlformats-officedocument.presentationml.slideLayout+xml"/>
  <Override PartName="/ppt/slideLayouts/slideLayout2013.xml" ContentType="application/vnd.openxmlformats-officedocument.presentationml.slideLayout+xml"/>
  <Override PartName="/ppt/theme/theme11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615.xml" ContentType="application/vnd.openxmlformats-officedocument.presentationml.slideLayout+xml"/>
  <Override PartName="/ppt/slideLayouts/slideLayout1116.xml" ContentType="application/vnd.openxmlformats-officedocument.presentationml.slideLayout+xml"/>
  <Override PartName="/ppt/slideLayouts/slideLayout2417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1519.xml" ContentType="application/vnd.openxmlformats-officedocument.presentationml.slideLayout+xml"/>
  <Override PartName="/ppt/slideLayouts/slideLayout2320.xml" ContentType="application/vnd.openxmlformats-officedocument.presentationml.slideLayout+xml"/>
  <Override PartName="/ppt/slideLayouts/slideLayout2821.xml" ContentType="application/vnd.openxmlformats-officedocument.presentationml.slideLayout+xml"/>
  <Override PartName="/ppt/slideLayouts/slideLayout1022.xml" ContentType="application/vnd.openxmlformats-officedocument.presentationml.slideLayout+xml"/>
  <Override PartName="/ppt/slideLayouts/slideLayout19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925.xml" ContentType="application/vnd.openxmlformats-officedocument.presentationml.slideLayout+xml"/>
  <Override PartName="/ppt/slideLayouts/slideLayout1426.xml" ContentType="application/vnd.openxmlformats-officedocument.presentationml.slideLayout+xml"/>
  <Override PartName="/ppt/slideLayouts/slideLayout2227.xml" ContentType="application/vnd.openxmlformats-officedocument.presentationml.slideLayout+xml"/>
  <Override PartName="/ppt/slideLayouts/slideLayout2728.xml" ContentType="application/vnd.openxmlformats-officedocument.presentationml.slideLayout+xml"/>
  <Override PartName="/ppt/slides/slide122.xml" ContentType="application/vnd.openxmlformats-officedocument.presentationml.slide+xml"/>
  <Override PartName="/ppt/slides/slide173.xml" ContentType="application/vnd.openxmlformats-officedocument.presentationml.slide+xml"/>
  <Override PartName="/customXml/item1.xml" ContentType="application/xml"/>
  <Override PartName="/customXml/itemProps11.xml" ContentType="application/vnd.openxmlformats-officedocument.customXmlProperties+xml"/>
  <Override PartName="/ppt/slides/slide24.xml" ContentType="application/vnd.openxmlformats-officedocument.presentationml.slide+xml"/>
  <Override PartName="/ppt/slides/slide205.xml" ContentType="application/vnd.openxmlformats-officedocument.presentationml.slide+xml"/>
  <Override PartName="/ppt/slides/slide66.xml" ContentType="application/vnd.openxmlformats-officedocument.presentationml.slide+xml"/>
  <Override PartName="/ppt/slides/slide117.xml" ContentType="application/vnd.openxmlformats-officedocument.presentationml.slide+xml"/>
  <Override PartName="/ppt/slides/slide168.xml" ContentType="application/vnd.openxmlformats-officedocument.presentationml.slide+xml"/>
  <Override PartName="/ppt/tableStyles.xml" ContentType="application/vnd.openxmlformats-officedocument.presentationml.tableStyles+xml"/>
  <Override PartName="/ppt/slides/slide19.xml" ContentType="application/vnd.openxmlformats-officedocument.presentationml.slide+xml"/>
  <Override PartName="/ppt/slides/slide1510.xml" ContentType="application/vnd.openxmlformats-officedocument.presentationml.slide+xml"/>
  <Override PartName="/ppt/slides/slide1911.xml" ContentType="application/vnd.openxmlformats-officedocument.presentationml.slide+xml"/>
  <Override PartName="/ppt/slides/slide512.xml" ContentType="application/vnd.openxmlformats-officedocument.presentationml.slide+xml"/>
  <Override PartName="/ppt/slides/slide1013.xml" ContentType="application/vnd.openxmlformats-officedocument.presentationml.slide+xml"/>
  <Override PartName="/ppt/slides/slide414.xml" ContentType="application/vnd.openxmlformats-officedocument.presentationml.slide+xml"/>
  <Override PartName="/ppt/slides/slide1415.xml" ContentType="application/vnd.openxmlformats-officedocument.presentationml.slide+xml"/>
  <Override PartName="/ppt/viewProps.xml" ContentType="application/vnd.openxmlformats-officedocument.presentationml.viewProps+xml"/>
  <Override PartName="/customXml/item32.xml" ContentType="application/xml"/>
  <Override PartName="/customXml/itemProps32.xml" ContentType="application/vnd.openxmlformats-officedocument.customXmlProperties+xml"/>
  <Override PartName="/ppt/slides/slide916.xml" ContentType="application/vnd.openxmlformats-officedocument.presentationml.slide+xml"/>
  <Override PartName="/ppt/slides/slide1817.xml" ContentType="application/vnd.openxmlformats-officedocument.presentationml.slide+xml"/>
  <Override PartName="/ppt/slides/slide318.xml" ContentType="application/vnd.openxmlformats-officedocument.presentationml.slide+xml"/>
  <Override PartName="/ppt/slides/slide819.xml" ContentType="application/vnd.openxmlformats-officedocument.presentationml.slide+xml"/>
  <Override PartName="/ppt/slides/slide1320.xml" ContentType="application/vnd.openxmlformats-officedocument.presentationml.slide+xml"/>
  <Override PartName="/ppt/presProps.xml" ContentType="application/vnd.openxmlformats-officedocument.presentationml.presProps+xml"/>
  <Override PartName="/customXml/item23.xml" ContentType="application/xml"/>
  <Override PartName="/customXml/itemProps23.xml" ContentType="application/vnd.openxmlformats-officedocument.customXmlProperties+xml"/>
  <Override PartName="/docProps/custom.xml" ContentType="application/vnd.openxmlformats-officedocument.custom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/docProps/app.xml" Id="rId3" /><Relationship Type="http://schemas.openxmlformats.org/package/2006/relationships/metadata/core-properties" Target="/docProps/core.xml" Id="rId2" /><Relationship Type="http://schemas.openxmlformats.org/officeDocument/2006/relationships/officeDocument" Target="/ppt/presentation.xml" Id="rId1" /><Relationship Type="http://schemas.openxmlformats.org/officeDocument/2006/relationships/custom-properties" Target="/docProps/custom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61" r:id="rId2"/>
    <p:sldId id="263" r:id="rId3"/>
    <p:sldId id="262" r:id="rId4"/>
    <p:sldId id="264" r:id="rId5"/>
    <p:sldId id="265" r:id="rId6"/>
    <p:sldId id="266" r:id="rId7"/>
    <p:sldId id="275" r:id="rId8"/>
    <p:sldId id="267" r:id="rId9"/>
    <p:sldId id="268" r:id="rId10"/>
    <p:sldId id="273" r:id="rId11"/>
    <p:sldId id="274" r:id="rId12"/>
    <p:sldId id="269" r:id="rId13"/>
    <p:sldId id="270" r:id="rId14"/>
    <p:sldId id="271" r:id="rId15"/>
    <p:sldId id="272" r:id="rId16"/>
    <p:sldId id="279" r:id="rId17"/>
    <p:sldId id="280" r:id="rId18"/>
    <p:sldId id="278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94" autoAdjust="0"/>
  </p:normalViewPr>
  <p:slideViewPr>
    <p:cSldViewPr snapToGrid="0">
      <p:cViewPr>
        <p:scale>
          <a:sx n="100" d="100"/>
          <a:sy n="100" d="100"/>
        </p:scale>
        <p:origin x="-691" y="-451"/>
      </p:cViewPr>
      <p:guideLst/>
    </p:cSldViewPr>
  </p:slideViewPr>
  <p:outlineViewPr>
    <p:cViewPr>
      <p:scale>
        <a:sx n="33" d="100"/>
        <a:sy n="33" d="100"/>
      </p:scale>
      <p:origin x="0" y="-275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71.xml" Id="rId8" /><Relationship Type="http://schemas.openxmlformats.org/officeDocument/2006/relationships/slide" Target="/ppt/slides/slide122.xml" Id="rId13" /><Relationship Type="http://schemas.openxmlformats.org/officeDocument/2006/relationships/slide" Target="/ppt/slides/slide173.xml" Id="rId18" /><Relationship Type="http://schemas.openxmlformats.org/officeDocument/2006/relationships/customXml" Target="/customXml/item1.xml" Id="rId26" /><Relationship Type="http://schemas.openxmlformats.org/officeDocument/2006/relationships/slide" Target="/ppt/slides/slide24.xml" Id="rId3" /><Relationship Type="http://schemas.openxmlformats.org/officeDocument/2006/relationships/slide" Target="/ppt/slides/slide205.xml" Id="rId21" /><Relationship Type="http://schemas.openxmlformats.org/officeDocument/2006/relationships/slide" Target="/ppt/slides/slide66.xml" Id="rId7" /><Relationship Type="http://schemas.openxmlformats.org/officeDocument/2006/relationships/slide" Target="/ppt/slides/slide117.xml" Id="rId12" /><Relationship Type="http://schemas.openxmlformats.org/officeDocument/2006/relationships/slide" Target="/ppt/slides/slide168.xml" Id="rId17" /><Relationship Type="http://schemas.openxmlformats.org/officeDocument/2006/relationships/tableStyles" Target="/ppt/tableStyles.xml" Id="rId25" /><Relationship Type="http://schemas.openxmlformats.org/officeDocument/2006/relationships/slide" Target="/ppt/slides/slide19.xml" Id="rId2" /><Relationship Type="http://schemas.openxmlformats.org/officeDocument/2006/relationships/slide" Target="/ppt/slides/slide1510.xml" Id="rId16" /><Relationship Type="http://schemas.openxmlformats.org/officeDocument/2006/relationships/slide" Target="/ppt/slides/slide1911.xml" Id="rId20" /><Relationship Type="http://schemas.openxmlformats.org/officeDocument/2006/relationships/slideMaster" Target="/ppt/slideMasters/slideMaster11.xml" Id="rId1" /><Relationship Type="http://schemas.openxmlformats.org/officeDocument/2006/relationships/slide" Target="/ppt/slides/slide512.xml" Id="rId6" /><Relationship Type="http://schemas.openxmlformats.org/officeDocument/2006/relationships/slide" Target="/ppt/slides/slide1013.xml" Id="rId11" /><Relationship Type="http://schemas.openxmlformats.org/officeDocument/2006/relationships/theme" Target="/ppt/theme/theme11.xml" Id="rId24" /><Relationship Type="http://schemas.openxmlformats.org/officeDocument/2006/relationships/slide" Target="/ppt/slides/slide414.xml" Id="rId5" /><Relationship Type="http://schemas.openxmlformats.org/officeDocument/2006/relationships/slide" Target="/ppt/slides/slide1415.xml" Id="rId15" /><Relationship Type="http://schemas.openxmlformats.org/officeDocument/2006/relationships/viewProps" Target="/ppt/viewProps.xml" Id="rId23" /><Relationship Type="http://schemas.openxmlformats.org/officeDocument/2006/relationships/customXml" Target="/customXml/item32.xml" Id="rId28" /><Relationship Type="http://schemas.openxmlformats.org/officeDocument/2006/relationships/slide" Target="/ppt/slides/slide916.xml" Id="rId10" /><Relationship Type="http://schemas.openxmlformats.org/officeDocument/2006/relationships/slide" Target="/ppt/slides/slide1817.xml" Id="rId19" /><Relationship Type="http://schemas.openxmlformats.org/officeDocument/2006/relationships/slide" Target="/ppt/slides/slide318.xml" Id="rId4" /><Relationship Type="http://schemas.openxmlformats.org/officeDocument/2006/relationships/slide" Target="/ppt/slides/slide819.xml" Id="rId9" /><Relationship Type="http://schemas.openxmlformats.org/officeDocument/2006/relationships/slide" Target="/ppt/slides/slide1320.xml" Id="rId14" /><Relationship Type="http://schemas.openxmlformats.org/officeDocument/2006/relationships/presProps" Target="/ppt/presProps.xml" Id="rId22" /><Relationship Type="http://schemas.openxmlformats.org/officeDocument/2006/relationships/customXml" Target="/customXml/item23.xml" Id="rId27" /></Relationships>
</file>

<file path=ppt/slideLayouts/_rels/slideLayout102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11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1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2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3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42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51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61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7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8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192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01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1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22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32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41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51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6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72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282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3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42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51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61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7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8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92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slideLayout10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X Images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4EDA28-4C75-43EE-87E9-ABC0A1F1E7C9}"/>
              </a:ext>
            </a:extLst>
          </p:cNvPr>
          <p:cNvGrpSpPr/>
          <p:nvPr userDrawn="1"/>
        </p:nvGrpSpPr>
        <p:grpSpPr>
          <a:xfrm>
            <a:off x="6148300" y="310835"/>
            <a:ext cx="5400000" cy="5818165"/>
            <a:chOff x="6148300" y="310835"/>
            <a:chExt cx="5400000" cy="581816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02C613-BECF-403B-9B2A-A954754CF158}"/>
                </a:ext>
              </a:extLst>
            </p:cNvPr>
            <p:cNvSpPr/>
            <p:nvPr userDrawn="1"/>
          </p:nvSpPr>
          <p:spPr>
            <a:xfrm>
              <a:off x="8872582" y="613382"/>
              <a:ext cx="231235" cy="231235"/>
            </a:xfrm>
            <a:prstGeom prst="ellipse">
              <a:avLst/>
            </a:prstGeom>
            <a:noFill/>
            <a:ln w="889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2E398D9E-548A-4DCA-9AAA-9E0778AC9CD5}"/>
                </a:ext>
              </a:extLst>
            </p:cNvPr>
            <p:cNvSpPr/>
            <p:nvPr userDrawn="1"/>
          </p:nvSpPr>
          <p:spPr>
            <a:xfrm>
              <a:off x="6148300" y="729000"/>
              <a:ext cx="5400000" cy="5400000"/>
            </a:xfrm>
            <a:prstGeom prst="arc">
              <a:avLst>
                <a:gd name="adj1" fmla="val 12607669"/>
                <a:gd name="adj2" fmla="val 16157596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28946F6-3793-4B64-99FD-39990068FB6C}"/>
                </a:ext>
              </a:extLst>
            </p:cNvPr>
            <p:cNvGrpSpPr/>
            <p:nvPr userDrawn="1"/>
          </p:nvGrpSpPr>
          <p:grpSpPr>
            <a:xfrm rot="2700000">
              <a:off x="8958037" y="306646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033175A9-9D50-4C8D-8C89-61A02E6CB884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8F57958-6949-45D1-B2D0-D8A580847F69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A9D8EE3-BC90-4ED9-87B3-DEB63975D0E7}"/>
                </a:ext>
              </a:extLst>
            </p:cNvPr>
            <p:cNvGrpSpPr/>
            <p:nvPr userDrawn="1"/>
          </p:nvGrpSpPr>
          <p:grpSpPr>
            <a:xfrm rot="8100000">
              <a:off x="8953847" y="310835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DDADA23-A993-46D1-AFFB-70648461EDD7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9372E60-2335-4ADA-8EAE-1E80EA5EA01E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CE48A28-515A-4541-9B64-6E209B9729E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88199" y="1629000"/>
            <a:ext cx="3600000" cy="3600000"/>
          </a:xfrm>
          <a:custGeom>
            <a:avLst/>
            <a:gdLst>
              <a:gd name="connsiteX0" fmla="*/ 0 w 3600000"/>
              <a:gd name="connsiteY0" fmla="*/ 0 h 3600000"/>
              <a:gd name="connsiteX1" fmla="*/ 3600000 w 3600000"/>
              <a:gd name="connsiteY1" fmla="*/ 0 h 3600000"/>
              <a:gd name="connsiteX2" fmla="*/ 3600000 w 3600000"/>
              <a:gd name="connsiteY2" fmla="*/ 3600000 h 3600000"/>
              <a:gd name="connsiteX3" fmla="*/ 430902 w 3600000"/>
              <a:gd name="connsiteY3" fmla="*/ 3600000 h 3600000"/>
              <a:gd name="connsiteX4" fmla="*/ 390687 w 3600000"/>
              <a:gd name="connsiteY4" fmla="*/ 3425759 h 3600000"/>
              <a:gd name="connsiteX5" fmla="*/ 160012 w 3600000"/>
              <a:gd name="connsiteY5" fmla="*/ 2743417 h 3600000"/>
              <a:gd name="connsiteX6" fmla="*/ 0 w 3600000"/>
              <a:gd name="connsiteY6" fmla="*/ 2411252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0" h="3600000">
                <a:moveTo>
                  <a:pt x="0" y="0"/>
                </a:moveTo>
                <a:lnTo>
                  <a:pt x="3600000" y="0"/>
                </a:lnTo>
                <a:lnTo>
                  <a:pt x="3600000" y="3600000"/>
                </a:lnTo>
                <a:lnTo>
                  <a:pt x="430902" y="3600000"/>
                </a:lnTo>
                <a:lnTo>
                  <a:pt x="390687" y="3425759"/>
                </a:lnTo>
                <a:cubicBezTo>
                  <a:pt x="330297" y="3191041"/>
                  <a:pt x="252944" y="2963132"/>
                  <a:pt x="160012" y="2743417"/>
                </a:cubicBezTo>
                <a:lnTo>
                  <a:pt x="0" y="24112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467BD4-C017-430E-9ED3-A2DBF6AE68BC}"/>
              </a:ext>
            </a:extLst>
          </p:cNvPr>
          <p:cNvSpPr/>
          <p:nvPr userDrawn="1"/>
        </p:nvSpPr>
        <p:spPr>
          <a:xfrm flipH="1" flipV="1">
            <a:off x="2754667" y="1381352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23B7B84-1095-4979-B1FC-8FD136EA0E0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257300" y="0"/>
            <a:ext cx="8340307" cy="6858000"/>
          </a:xfrm>
          <a:custGeom>
            <a:avLst/>
            <a:gdLst>
              <a:gd name="connsiteX0" fmla="*/ 0 w 8340307"/>
              <a:gd name="connsiteY0" fmla="*/ 0 h 6858000"/>
              <a:gd name="connsiteX1" fmla="*/ 1092533 w 8340307"/>
              <a:gd name="connsiteY1" fmla="*/ 0 h 6858000"/>
              <a:gd name="connsiteX2" fmla="*/ 5837726 w 8340307"/>
              <a:gd name="connsiteY2" fmla="*/ 0 h 6858000"/>
              <a:gd name="connsiteX3" fmla="*/ 6930259 w 8340307"/>
              <a:gd name="connsiteY3" fmla="*/ 0 h 6858000"/>
              <a:gd name="connsiteX4" fmla="*/ 6970515 w 8340307"/>
              <a:gd name="connsiteY4" fmla="*/ 76864 h 6858000"/>
              <a:gd name="connsiteX5" fmla="*/ 8318145 w 8340307"/>
              <a:gd name="connsiteY5" fmla="*/ 6533091 h 6858000"/>
              <a:gd name="connsiteX6" fmla="*/ 8294357 w 8340307"/>
              <a:gd name="connsiteY6" fmla="*/ 6858000 h 6858000"/>
              <a:gd name="connsiteX7" fmla="*/ 7201824 w 8340307"/>
              <a:gd name="connsiteY7" fmla="*/ 6858000 h 6858000"/>
              <a:gd name="connsiteX8" fmla="*/ 1092533 w 8340307"/>
              <a:gd name="connsiteY8" fmla="*/ 6858000 h 6858000"/>
              <a:gd name="connsiteX9" fmla="*/ 0 w 8340307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0307" h="6858000">
                <a:moveTo>
                  <a:pt x="0" y="0"/>
                </a:moveTo>
                <a:lnTo>
                  <a:pt x="1092533" y="0"/>
                </a:lnTo>
                <a:lnTo>
                  <a:pt x="5837726" y="0"/>
                </a:lnTo>
                <a:lnTo>
                  <a:pt x="6930259" y="0"/>
                </a:lnTo>
                <a:lnTo>
                  <a:pt x="6970515" y="76864"/>
                </a:lnTo>
                <a:cubicBezTo>
                  <a:pt x="7966810" y="2040801"/>
                  <a:pt x="8453218" y="4264523"/>
                  <a:pt x="8318145" y="6533091"/>
                </a:cubicBezTo>
                <a:lnTo>
                  <a:pt x="8294357" y="6858000"/>
                </a:lnTo>
                <a:lnTo>
                  <a:pt x="7201824" y="6858000"/>
                </a:lnTo>
                <a:lnTo>
                  <a:pt x="10925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0DE40C-346E-4723-A023-71EAD3FA7901}"/>
              </a:ext>
            </a:extLst>
          </p:cNvPr>
          <p:cNvSpPr txBox="1"/>
          <p:nvPr userDrawn="1"/>
        </p:nvSpPr>
        <p:spPr>
          <a:xfrm>
            <a:off x="9280841" y="5044077"/>
            <a:ext cx="2374165" cy="123632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66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39" name="Partner1">
            <a:extLst>
              <a:ext uri="{FF2B5EF4-FFF2-40B4-BE49-F238E27FC236}">
                <a16:creationId xmlns:a16="http://schemas.microsoft.com/office/drawing/2014/main" id="{568FACEC-D87B-44EA-9EF1-CAA97FF393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74650" y="5416518"/>
            <a:ext cx="1188436" cy="415241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1400" b="1" spc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0" name="Partner2">
            <a:extLst>
              <a:ext uri="{FF2B5EF4-FFF2-40B4-BE49-F238E27FC236}">
                <a16:creationId xmlns:a16="http://schemas.microsoft.com/office/drawing/2014/main" id="{5D2BC617-5A80-4ED2-AFC3-6CDDAD3A34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99562" y="5928893"/>
            <a:ext cx="1188437" cy="535373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1600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1" name="Date Placeholder 1">
            <a:extLst>
              <a:ext uri="{FF2B5EF4-FFF2-40B4-BE49-F238E27FC236}">
                <a16:creationId xmlns:a16="http://schemas.microsoft.com/office/drawing/2014/main" id="{2000978F-B65A-4F96-A723-FCBFFFDB709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074650" y="6356350"/>
            <a:ext cx="1580356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4DD044E-9F67-4979-BFB8-854C6A5CB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37166"/>
      </p:ext>
    </p:extLst>
  </p:cSld>
  <p:clrMapOvr>
    <a:masterClrMapping/>
  </p:clrMapOvr>
</p:sldLayout>
</file>

<file path=ppt/slideLayouts/slideLayout1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X Images Option 3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EA8B503-BA96-45A1-9FA0-CF4457621A1A}"/>
              </a:ext>
            </a:extLst>
          </p:cNvPr>
          <p:cNvSpPr/>
          <p:nvPr userDrawn="1"/>
        </p:nvSpPr>
        <p:spPr>
          <a:xfrm flipH="1" flipV="1">
            <a:off x="2264984" y="1381352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D1167ED-6D79-4035-8E91-7608DE6B1C5E}"/>
              </a:ext>
            </a:extLst>
          </p:cNvPr>
          <p:cNvSpPr/>
          <p:nvPr userDrawn="1"/>
        </p:nvSpPr>
        <p:spPr>
          <a:xfrm flipH="1">
            <a:off x="1256715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E771A09-A3D2-4ABC-BA01-5C9FF2C772F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" y="0"/>
            <a:ext cx="6858000" cy="6858000"/>
          </a:xfrm>
          <a:prstGeom prst="rect">
            <a:avLst/>
          </a:pr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6346463" y="2579779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70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7817" y="2779374"/>
            <a:ext cx="2845704" cy="1273865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4000" b="1" spc="-100" baseline="0">
                <a:solidFill>
                  <a:schemeClr val="accent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9357" y="4336137"/>
            <a:ext cx="2529056" cy="1147619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4000" spc="-150">
                <a:solidFill>
                  <a:schemeClr val="accent1"/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6C1216-DB8F-445C-88C7-DC9135F07A0E}"/>
              </a:ext>
            </a:extLst>
          </p:cNvPr>
          <p:cNvGrpSpPr/>
          <p:nvPr userDrawn="1"/>
        </p:nvGrpSpPr>
        <p:grpSpPr>
          <a:xfrm>
            <a:off x="5877323" y="1050014"/>
            <a:ext cx="3733360" cy="2260293"/>
            <a:chOff x="1961147" y="1086100"/>
            <a:chExt cx="3393964" cy="205481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AC65B7-C426-4E92-AF1A-700692634894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FCAC5D-D812-4070-A3CC-67CB448B7996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0F1D572-D498-42B3-B69A-FCB5C7FCF49B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92323F-7F32-4BDF-A95E-AC1F2AA469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5102" y="1181612"/>
            <a:ext cx="1440000" cy="1440000"/>
          </a:xfrm>
          <a:prstGeom prst="ellipse">
            <a:avLst/>
          </a:pr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2E3E99C-5FC6-4AC7-B39D-DBB7FEAC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9028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C615402-924F-401B-BD65-A798B33C317B}"/>
              </a:ext>
            </a:extLst>
          </p:cNvPr>
          <p:cNvSpPr/>
          <p:nvPr userDrawn="1"/>
        </p:nvSpPr>
        <p:spPr>
          <a:xfrm>
            <a:off x="3033486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0DB2AD8-839D-4FCB-AA05-80B13B2BB2AE}"/>
              </a:ext>
            </a:extLst>
          </p:cNvPr>
          <p:cNvSpPr/>
          <p:nvPr userDrawn="1"/>
        </p:nvSpPr>
        <p:spPr>
          <a:xfrm>
            <a:off x="2422791" y="2896886"/>
            <a:ext cx="495674" cy="495674"/>
          </a:xfrm>
          <a:prstGeom prst="ellipse">
            <a:avLst/>
          </a:prstGeom>
          <a:noFill/>
          <a:ln w="203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A5FC801-48D7-4FF1-A31F-A732E9069F8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81638" y="0"/>
            <a:ext cx="8510362" cy="6858000"/>
          </a:xfrm>
          <a:custGeom>
            <a:avLst/>
            <a:gdLst>
              <a:gd name="connsiteX0" fmla="*/ 13494 w 8510362"/>
              <a:gd name="connsiteY0" fmla="*/ 0 h 6858000"/>
              <a:gd name="connsiteX1" fmla="*/ 8510362 w 8510362"/>
              <a:gd name="connsiteY1" fmla="*/ 0 h 6858000"/>
              <a:gd name="connsiteX2" fmla="*/ 8510362 w 8510362"/>
              <a:gd name="connsiteY2" fmla="*/ 6858000 h 6858000"/>
              <a:gd name="connsiteX3" fmla="*/ 3014588 w 8510362"/>
              <a:gd name="connsiteY3" fmla="*/ 6858000 h 6858000"/>
              <a:gd name="connsiteX4" fmla="*/ 2848427 w 8510362"/>
              <a:gd name="connsiteY4" fmla="*/ 6719827 h 6858000"/>
              <a:gd name="connsiteX5" fmla="*/ 0 w 8510362"/>
              <a:gd name="connsiteY5" fmla="*/ 462431 h 6858000"/>
              <a:gd name="connsiteX6" fmla="*/ 10796 w 8510362"/>
              <a:gd name="connsiteY6" fmla="*/ 3547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0362" h="6858000">
                <a:moveTo>
                  <a:pt x="13494" y="0"/>
                </a:moveTo>
                <a:lnTo>
                  <a:pt x="8510362" y="0"/>
                </a:lnTo>
                <a:lnTo>
                  <a:pt x="8510362" y="6858000"/>
                </a:lnTo>
                <a:lnTo>
                  <a:pt x="3014588" y="6858000"/>
                </a:lnTo>
                <a:lnTo>
                  <a:pt x="2848427" y="6719827"/>
                </a:lnTo>
                <a:cubicBezTo>
                  <a:pt x="1103037" y="5198776"/>
                  <a:pt x="0" y="2959418"/>
                  <a:pt x="0" y="462431"/>
                </a:cubicBezTo>
                <a:cubicBezTo>
                  <a:pt x="0" y="319235"/>
                  <a:pt x="3628" y="176886"/>
                  <a:pt x="10796" y="3547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530644" y="3429000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90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0442" y="3454400"/>
            <a:ext cx="2845704" cy="1273865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4000" b="1" spc="-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1546" y="5127483"/>
            <a:ext cx="2989473" cy="1147619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6C1216-DB8F-445C-88C7-DC9135F07A0E}"/>
              </a:ext>
            </a:extLst>
          </p:cNvPr>
          <p:cNvGrpSpPr/>
          <p:nvPr userDrawn="1"/>
        </p:nvGrpSpPr>
        <p:grpSpPr>
          <a:xfrm>
            <a:off x="-636910" y="1935321"/>
            <a:ext cx="3393964" cy="2054812"/>
            <a:chOff x="1961147" y="1086100"/>
            <a:chExt cx="3393964" cy="205481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AC65B7-C426-4E92-AF1A-700692634894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FCAC5D-D812-4070-A3CC-67CB448B7996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0F1D572-D498-42B3-B69A-FCB5C7FCF49B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5B0B860-06DA-40CB-9D9C-37722EFFE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38069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X Images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rtner2">
            <a:extLst>
              <a:ext uri="{FF2B5EF4-FFF2-40B4-BE49-F238E27FC236}">
                <a16:creationId xmlns:a16="http://schemas.microsoft.com/office/drawing/2014/main" id="{7035F725-9952-46A6-9AAE-4E9006EBE3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4204182" y="1518451"/>
            <a:ext cx="3783637" cy="3783637"/>
          </a:xfrm>
        </p:spPr>
        <p:txBody>
          <a:bodyPr lIns="0" tIns="0" rIns="0" bIns="0" anchor="b">
            <a:prstTxWarp prst="textArchDown">
              <a:avLst/>
            </a:prstTxWarp>
            <a:noAutofit/>
          </a:bodyPr>
          <a:lstStyle>
            <a:lvl1pPr marL="0" indent="0" algn="r">
              <a:lnSpc>
                <a:spcPct val="100000"/>
              </a:lnSpc>
              <a:buNone/>
              <a:defRPr sz="15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C615402-924F-401B-BD65-A798B33C317B}"/>
              </a:ext>
            </a:extLst>
          </p:cNvPr>
          <p:cNvSpPr/>
          <p:nvPr userDrawn="1"/>
        </p:nvSpPr>
        <p:spPr>
          <a:xfrm>
            <a:off x="10160000" y="4604185"/>
            <a:ext cx="2032000" cy="2235367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C6AC28-B774-4C74-ABD4-87CF3FC533A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987819" y="389885"/>
            <a:ext cx="4204181" cy="6078230"/>
          </a:xfrm>
          <a:custGeom>
            <a:avLst/>
            <a:gdLst>
              <a:gd name="connsiteX0" fmla="*/ 3039115 w 4204181"/>
              <a:gd name="connsiteY0" fmla="*/ 0 h 6078230"/>
              <a:gd name="connsiteX1" fmla="*/ 3942855 w 4204181"/>
              <a:gd name="connsiteY1" fmla="*/ 136633 h 6078230"/>
              <a:gd name="connsiteX2" fmla="*/ 4204181 w 4204181"/>
              <a:gd name="connsiteY2" fmla="*/ 232279 h 6078230"/>
              <a:gd name="connsiteX3" fmla="*/ 4204181 w 4204181"/>
              <a:gd name="connsiteY3" fmla="*/ 5845951 h 6078230"/>
              <a:gd name="connsiteX4" fmla="*/ 3942855 w 4204181"/>
              <a:gd name="connsiteY4" fmla="*/ 5941598 h 6078230"/>
              <a:gd name="connsiteX5" fmla="*/ 3039115 w 4204181"/>
              <a:gd name="connsiteY5" fmla="*/ 6078230 h 6078230"/>
              <a:gd name="connsiteX6" fmla="*/ 0 w 4204181"/>
              <a:gd name="connsiteY6" fmla="*/ 3039115 h 6078230"/>
              <a:gd name="connsiteX7" fmla="*/ 3039115 w 4204181"/>
              <a:gd name="connsiteY7" fmla="*/ 0 h 607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4181" h="6078230">
                <a:moveTo>
                  <a:pt x="3039115" y="0"/>
                </a:moveTo>
                <a:cubicBezTo>
                  <a:pt x="3353826" y="0"/>
                  <a:pt x="3657364" y="47836"/>
                  <a:pt x="3942855" y="136633"/>
                </a:cubicBezTo>
                <a:lnTo>
                  <a:pt x="4204181" y="232279"/>
                </a:lnTo>
                <a:lnTo>
                  <a:pt x="4204181" y="5845951"/>
                </a:lnTo>
                <a:lnTo>
                  <a:pt x="3942855" y="5941598"/>
                </a:lnTo>
                <a:cubicBezTo>
                  <a:pt x="3657364" y="6030395"/>
                  <a:pt x="3353826" y="6078230"/>
                  <a:pt x="3039115" y="6078230"/>
                </a:cubicBezTo>
                <a:cubicBezTo>
                  <a:pt x="1360658" y="6078230"/>
                  <a:pt x="0" y="4717572"/>
                  <a:pt x="0" y="3039115"/>
                </a:cubicBezTo>
                <a:cubicBezTo>
                  <a:pt x="0" y="1360658"/>
                  <a:pt x="1360658" y="0"/>
                  <a:pt x="303911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BB36CF-AE68-448C-9565-55904AC8D47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48969" y="1781969"/>
            <a:ext cx="3294063" cy="329406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8" name="Partner1">
            <a:extLst>
              <a:ext uri="{FF2B5EF4-FFF2-40B4-BE49-F238E27FC236}">
                <a16:creationId xmlns:a16="http://schemas.microsoft.com/office/drawing/2014/main" id="{19B39F4A-5D33-4C5D-83B8-5B789CB03A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8900000">
            <a:off x="4222913" y="1537182"/>
            <a:ext cx="3746175" cy="3746175"/>
          </a:xfrm>
        </p:spPr>
        <p:txBody>
          <a:bodyPr anchor="b">
            <a:prstTxWarp prst="textArchDown">
              <a:avLst>
                <a:gd name="adj" fmla="val 21137488"/>
              </a:avLst>
            </a:prstTxWarp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1" spc="-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20EB51B-ACDD-4CD5-8F48-81D58580F16B}"/>
              </a:ext>
            </a:extLst>
          </p:cNvPr>
          <p:cNvSpPr/>
          <p:nvPr userDrawn="1"/>
        </p:nvSpPr>
        <p:spPr>
          <a:xfrm>
            <a:off x="4185675" y="1473907"/>
            <a:ext cx="3859688" cy="3898285"/>
          </a:xfrm>
          <a:prstGeom prst="arc">
            <a:avLst>
              <a:gd name="adj1" fmla="val 1700406"/>
              <a:gd name="adj2" fmla="val 4849921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C3DC63-5EF8-4005-8818-6FC00D9B6AC0}"/>
              </a:ext>
            </a:extLst>
          </p:cNvPr>
          <p:cNvSpPr/>
          <p:nvPr userDrawn="1"/>
        </p:nvSpPr>
        <p:spPr>
          <a:xfrm>
            <a:off x="7759146" y="3991483"/>
            <a:ext cx="231235" cy="231235"/>
          </a:xfrm>
          <a:prstGeom prst="ellipse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6C58B18-CD3B-48ED-9EDC-C3D16617AFE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194929" cy="6858000"/>
          </a:xfrm>
          <a:custGeom>
            <a:avLst/>
            <a:gdLst>
              <a:gd name="connsiteX0" fmla="*/ 0 w 4194929"/>
              <a:gd name="connsiteY0" fmla="*/ 0 h 6858000"/>
              <a:gd name="connsiteX1" fmla="*/ 3215549 w 4194929"/>
              <a:gd name="connsiteY1" fmla="*/ 0 h 6858000"/>
              <a:gd name="connsiteX2" fmla="*/ 3238448 w 4194929"/>
              <a:gd name="connsiteY2" fmla="*/ 39827 h 6858000"/>
              <a:gd name="connsiteX3" fmla="*/ 4194929 w 4194929"/>
              <a:gd name="connsiteY3" fmla="*/ 3817257 h 6858000"/>
              <a:gd name="connsiteX4" fmla="*/ 3714054 w 4194929"/>
              <a:gd name="connsiteY4" fmla="*/ 6542069 h 6858000"/>
              <a:gd name="connsiteX5" fmla="*/ 3589487 w 4194929"/>
              <a:gd name="connsiteY5" fmla="*/ 6858000 h 6858000"/>
              <a:gd name="connsiteX6" fmla="*/ 0 w 41949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4929" h="6858000">
                <a:moveTo>
                  <a:pt x="0" y="0"/>
                </a:moveTo>
                <a:lnTo>
                  <a:pt x="3215549" y="0"/>
                </a:lnTo>
                <a:lnTo>
                  <a:pt x="3238448" y="39827"/>
                </a:lnTo>
                <a:cubicBezTo>
                  <a:pt x="3848439" y="1162718"/>
                  <a:pt x="4194929" y="2449524"/>
                  <a:pt x="4194929" y="3817257"/>
                </a:cubicBezTo>
                <a:cubicBezTo>
                  <a:pt x="4194929" y="4774670"/>
                  <a:pt x="4025149" y="5692429"/>
                  <a:pt x="3714054" y="6542069"/>
                </a:cubicBezTo>
                <a:lnTo>
                  <a:pt x="35894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82FB82E-BD1A-4D54-8535-EECA1FBF8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702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X Images Option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F1E111C-A1F2-4053-B077-36869C3F1ACC}"/>
              </a:ext>
            </a:extLst>
          </p:cNvPr>
          <p:cNvSpPr/>
          <p:nvPr userDrawn="1"/>
        </p:nvSpPr>
        <p:spPr>
          <a:xfrm flipH="1" flipV="1">
            <a:off x="3931098" y="4034400"/>
            <a:ext cx="544945" cy="2823601"/>
          </a:xfrm>
          <a:custGeom>
            <a:avLst/>
            <a:gdLst>
              <a:gd name="connsiteX0" fmla="*/ 544945 w 544945"/>
              <a:gd name="connsiteY0" fmla="*/ 2823601 h 2823601"/>
              <a:gd name="connsiteX1" fmla="*/ 482930 w 544945"/>
              <a:gd name="connsiteY1" fmla="*/ 2702516 h 2823601"/>
              <a:gd name="connsiteX2" fmla="*/ 0 w 544945"/>
              <a:gd name="connsiteY2" fmla="*/ 579324 h 2823601"/>
              <a:gd name="connsiteX3" fmla="*/ 25285 w 544945"/>
              <a:gd name="connsiteY3" fmla="*/ 78601 h 2823601"/>
              <a:gd name="connsiteX4" fmla="*/ 35272 w 544945"/>
              <a:gd name="connsiteY4" fmla="*/ 0 h 2823601"/>
              <a:gd name="connsiteX5" fmla="*/ 544945 w 544945"/>
              <a:gd name="connsiteY5" fmla="*/ 0 h 2823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945" h="2823601">
                <a:moveTo>
                  <a:pt x="544945" y="2823601"/>
                </a:moveTo>
                <a:lnTo>
                  <a:pt x="482930" y="2702516"/>
                </a:lnTo>
                <a:cubicBezTo>
                  <a:pt x="173439" y="2060219"/>
                  <a:pt x="0" y="1340026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lnTo>
                  <a:pt x="35272" y="0"/>
                </a:lnTo>
                <a:lnTo>
                  <a:pt x="54494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C6AC28-B774-4C74-ABD4-87CF3FC533A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62251" y="844819"/>
            <a:ext cx="3923024" cy="3923024"/>
          </a:xfrm>
          <a:prstGeom prst="ellipse">
            <a:avLst/>
          </a:pr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BB36CF-AE68-448C-9565-55904AC8D47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57157" y="2090157"/>
            <a:ext cx="2677686" cy="2677686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6C58B18-CD3B-48ED-9EDC-C3D16617AFE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2090156"/>
            <a:ext cx="4194929" cy="4767843"/>
          </a:xfrm>
          <a:prstGeom prst="rect">
            <a:avLst/>
          </a:pr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DB40E8-08BC-44BB-8B19-4F82AA34B56E}"/>
              </a:ext>
            </a:extLst>
          </p:cNvPr>
          <p:cNvSpPr txBox="1"/>
          <p:nvPr userDrawn="1"/>
        </p:nvSpPr>
        <p:spPr>
          <a:xfrm>
            <a:off x="6346463" y="3723915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70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13" name="Partner1">
            <a:extLst>
              <a:ext uri="{FF2B5EF4-FFF2-40B4-BE49-F238E27FC236}">
                <a16:creationId xmlns:a16="http://schemas.microsoft.com/office/drawing/2014/main" id="{784F984E-45C3-496E-B4FA-5141F589D1D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7817" y="3923510"/>
            <a:ext cx="2845704" cy="1273865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4000" b="1" spc="-100" baseline="0">
                <a:solidFill>
                  <a:schemeClr val="accent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15" name="Partner2">
            <a:extLst>
              <a:ext uri="{FF2B5EF4-FFF2-40B4-BE49-F238E27FC236}">
                <a16:creationId xmlns:a16="http://schemas.microsoft.com/office/drawing/2014/main" id="{658E42DF-F68C-4D59-98F4-881FDEC2F3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9357" y="5480273"/>
            <a:ext cx="2529056" cy="1147619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4000" spc="-150">
                <a:solidFill>
                  <a:schemeClr val="accent1"/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EF32876-89AC-4B06-8396-34459880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5722"/>
      </p:ext>
    </p:extLst>
  </p:cSld>
  <p:clrMapOvr>
    <a:masterClrMapping/>
  </p:clrMapOvr>
</p:sldLayout>
</file>

<file path=ppt/slideLayouts/slideLayout14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X Image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CE48A28-515A-4541-9B64-6E209B9729E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73300" y="1171968"/>
            <a:ext cx="2158332" cy="2158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467BD4-C017-430E-9ED3-A2DBF6AE68BC}"/>
              </a:ext>
            </a:extLst>
          </p:cNvPr>
          <p:cNvSpPr/>
          <p:nvPr userDrawn="1"/>
        </p:nvSpPr>
        <p:spPr>
          <a:xfrm flipH="1">
            <a:off x="1272599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874246C-F13A-4165-8427-05494C6F2A6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6578837" cy="6858000"/>
          </a:xfrm>
          <a:custGeom>
            <a:avLst/>
            <a:gdLst>
              <a:gd name="connsiteX0" fmla="*/ 0 w 6578837"/>
              <a:gd name="connsiteY0" fmla="*/ 0 h 6858000"/>
              <a:gd name="connsiteX1" fmla="*/ 4076256 w 6578837"/>
              <a:gd name="connsiteY1" fmla="*/ 0 h 6858000"/>
              <a:gd name="connsiteX2" fmla="*/ 5168789 w 6578837"/>
              <a:gd name="connsiteY2" fmla="*/ 0 h 6858000"/>
              <a:gd name="connsiteX3" fmla="*/ 5209045 w 6578837"/>
              <a:gd name="connsiteY3" fmla="*/ 76864 h 6858000"/>
              <a:gd name="connsiteX4" fmla="*/ 6556675 w 6578837"/>
              <a:gd name="connsiteY4" fmla="*/ 6533091 h 6858000"/>
              <a:gd name="connsiteX5" fmla="*/ 6532887 w 6578837"/>
              <a:gd name="connsiteY5" fmla="*/ 6858000 h 6858000"/>
              <a:gd name="connsiteX6" fmla="*/ 5440354 w 6578837"/>
              <a:gd name="connsiteY6" fmla="*/ 6858000 h 6858000"/>
              <a:gd name="connsiteX7" fmla="*/ 0 w 6578837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78837" h="6858000">
                <a:moveTo>
                  <a:pt x="0" y="0"/>
                </a:moveTo>
                <a:lnTo>
                  <a:pt x="4076256" y="0"/>
                </a:lnTo>
                <a:lnTo>
                  <a:pt x="5168789" y="0"/>
                </a:lnTo>
                <a:lnTo>
                  <a:pt x="5209045" y="76864"/>
                </a:lnTo>
                <a:cubicBezTo>
                  <a:pt x="6205340" y="2040801"/>
                  <a:pt x="6691748" y="4264523"/>
                  <a:pt x="6556675" y="6533091"/>
                </a:cubicBezTo>
                <a:lnTo>
                  <a:pt x="6532887" y="6858000"/>
                </a:lnTo>
                <a:lnTo>
                  <a:pt x="54403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0DE40C-346E-4723-A023-71EAD3FA7901}"/>
              </a:ext>
            </a:extLst>
          </p:cNvPr>
          <p:cNvSpPr txBox="1"/>
          <p:nvPr userDrawn="1"/>
        </p:nvSpPr>
        <p:spPr>
          <a:xfrm>
            <a:off x="9280841" y="5044077"/>
            <a:ext cx="2374165" cy="123632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66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39" name="Partner1">
            <a:extLst>
              <a:ext uri="{FF2B5EF4-FFF2-40B4-BE49-F238E27FC236}">
                <a16:creationId xmlns:a16="http://schemas.microsoft.com/office/drawing/2014/main" id="{568FACEC-D87B-44EA-9EF1-CAA97FF393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74650" y="5416518"/>
            <a:ext cx="1188436" cy="415241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1400" b="1" spc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0" name="Partner2">
            <a:extLst>
              <a:ext uri="{FF2B5EF4-FFF2-40B4-BE49-F238E27FC236}">
                <a16:creationId xmlns:a16="http://schemas.microsoft.com/office/drawing/2014/main" id="{5D2BC617-5A80-4ED2-AFC3-6CDDAD3A34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99562" y="5928893"/>
            <a:ext cx="1188437" cy="535373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1600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1" name="Date Placeholder 1">
            <a:extLst>
              <a:ext uri="{FF2B5EF4-FFF2-40B4-BE49-F238E27FC236}">
                <a16:creationId xmlns:a16="http://schemas.microsoft.com/office/drawing/2014/main" id="{2000978F-B65A-4F96-A723-FCBFFFDB709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074650" y="6356350"/>
            <a:ext cx="1580356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18" name="Picture Placeholder 21">
            <a:extLst>
              <a:ext uri="{FF2B5EF4-FFF2-40B4-BE49-F238E27FC236}">
                <a16:creationId xmlns:a16="http://schemas.microsoft.com/office/drawing/2014/main" id="{6F53197A-130C-4EF1-ACFD-E5AF45391C9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352657" y="1171968"/>
            <a:ext cx="2158332" cy="2158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9" name="Picture Placeholder 21">
            <a:extLst>
              <a:ext uri="{FF2B5EF4-FFF2-40B4-BE49-F238E27FC236}">
                <a16:creationId xmlns:a16="http://schemas.microsoft.com/office/drawing/2014/main" id="{E862E647-704D-42AC-AD26-441D105BD80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873299" y="3662644"/>
            <a:ext cx="2158332" cy="2158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77F877D9-0191-4E5A-9E43-2FC2AA26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32957"/>
      </p:ext>
    </p:extLst>
  </p:cSld>
  <p:clrMapOvr>
    <a:masterClrMapping/>
  </p:clrMapOvr>
</p:sldLayout>
</file>

<file path=ppt/slideLayouts/slideLayout15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X Images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7B0210-0B8B-43B0-A326-1AC9D4A6D2F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"/>
            <a:ext cx="2718994" cy="5872039"/>
          </a:xfrm>
          <a:custGeom>
            <a:avLst/>
            <a:gdLst>
              <a:gd name="connsiteX0" fmla="*/ 0 w 2718994"/>
              <a:gd name="connsiteY0" fmla="*/ 0 h 5872039"/>
              <a:gd name="connsiteX1" fmla="*/ 2435594 w 2718994"/>
              <a:gd name="connsiteY1" fmla="*/ 0 h 5872039"/>
              <a:gd name="connsiteX2" fmla="*/ 2507736 w 2718994"/>
              <a:gd name="connsiteY2" fmla="*/ 213210 h 5872039"/>
              <a:gd name="connsiteX3" fmla="*/ 2718994 w 2718994"/>
              <a:gd name="connsiteY3" fmla="*/ 1610549 h 5872039"/>
              <a:gd name="connsiteX4" fmla="*/ 57205 w 2718994"/>
              <a:gd name="connsiteY4" fmla="*/ 5846177 h 5872039"/>
              <a:gd name="connsiteX5" fmla="*/ 0 w 2718994"/>
              <a:gd name="connsiteY5" fmla="*/ 5872039 h 587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994" h="5872039">
                <a:moveTo>
                  <a:pt x="0" y="0"/>
                </a:moveTo>
                <a:lnTo>
                  <a:pt x="2435594" y="0"/>
                </a:lnTo>
                <a:lnTo>
                  <a:pt x="2507736" y="213210"/>
                </a:lnTo>
                <a:cubicBezTo>
                  <a:pt x="2645032" y="654629"/>
                  <a:pt x="2718994" y="1123952"/>
                  <a:pt x="2718994" y="1610549"/>
                </a:cubicBezTo>
                <a:cubicBezTo>
                  <a:pt x="2718994" y="3475839"/>
                  <a:pt x="1632160" y="5087286"/>
                  <a:pt x="57205" y="5846177"/>
                </a:cubicBezTo>
                <a:lnTo>
                  <a:pt x="0" y="58720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467BD4-C017-430E-9ED3-A2DBF6AE68BC}"/>
              </a:ext>
            </a:extLst>
          </p:cNvPr>
          <p:cNvSpPr/>
          <p:nvPr userDrawn="1"/>
        </p:nvSpPr>
        <p:spPr>
          <a:xfrm flipV="1">
            <a:off x="5220292" y="4010025"/>
            <a:ext cx="2588875" cy="2847975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874246C-F13A-4165-8427-05494C6F2A6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13163" y="0"/>
            <a:ext cx="6578837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0DE40C-346E-4723-A023-71EAD3FA7901}"/>
              </a:ext>
            </a:extLst>
          </p:cNvPr>
          <p:cNvSpPr txBox="1"/>
          <p:nvPr userDrawn="1"/>
        </p:nvSpPr>
        <p:spPr>
          <a:xfrm>
            <a:off x="2470168" y="3888377"/>
            <a:ext cx="2374165" cy="123632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6600" spc="-150" dirty="0">
                <a:solidFill>
                  <a:schemeClr val="accent1">
                    <a:lumMod val="90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39" name="Partner1">
            <a:extLst>
              <a:ext uri="{FF2B5EF4-FFF2-40B4-BE49-F238E27FC236}">
                <a16:creationId xmlns:a16="http://schemas.microsoft.com/office/drawing/2014/main" id="{568FACEC-D87B-44EA-9EF1-CAA97FF393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3977" y="4260818"/>
            <a:ext cx="1188436" cy="415241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1400" b="1" spc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0" name="Partner2">
            <a:extLst>
              <a:ext uri="{FF2B5EF4-FFF2-40B4-BE49-F238E27FC236}">
                <a16:creationId xmlns:a16="http://schemas.microsoft.com/office/drawing/2014/main" id="{5D2BC617-5A80-4ED2-AFC3-6CDDAD3A34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88889" y="4773193"/>
            <a:ext cx="1188437" cy="535373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1600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41" name="Date Placeholder 1">
            <a:extLst>
              <a:ext uri="{FF2B5EF4-FFF2-40B4-BE49-F238E27FC236}">
                <a16:creationId xmlns:a16="http://schemas.microsoft.com/office/drawing/2014/main" id="{2000978F-B65A-4F96-A723-FCBFFFDB709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263977" y="5200650"/>
            <a:ext cx="1580356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18" name="Picture Placeholder 21">
            <a:extLst>
              <a:ext uri="{FF2B5EF4-FFF2-40B4-BE49-F238E27FC236}">
                <a16:creationId xmlns:a16="http://schemas.microsoft.com/office/drawing/2014/main" id="{6F53197A-130C-4EF1-ACFD-E5AF45391C9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0477" y="1890457"/>
            <a:ext cx="2158332" cy="21583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9" name="Picture Placeholder 21">
            <a:extLst>
              <a:ext uri="{FF2B5EF4-FFF2-40B4-BE49-F238E27FC236}">
                <a16:creationId xmlns:a16="http://schemas.microsoft.com/office/drawing/2014/main" id="{E862E647-704D-42AC-AD26-441D105BD80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76753" y="3407443"/>
            <a:ext cx="2158332" cy="21583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34700C-FF3A-45AE-BBEF-11DE9CED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944269"/>
      </p:ext>
    </p:extLst>
  </p:cSld>
  <p:clrMapOvr>
    <a:masterClrMapping/>
  </p:clrMapOvr>
</p:sldLayout>
</file>

<file path=ppt/slideLayouts/slideLayout16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F6FD243-D4D7-4B71-96F1-26FF4C588224}"/>
              </a:ext>
            </a:extLst>
          </p:cNvPr>
          <p:cNvSpPr/>
          <p:nvPr userDrawn="1"/>
        </p:nvSpPr>
        <p:spPr>
          <a:xfrm>
            <a:off x="4566366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02F2B1-C274-494E-A3B3-021D26E9CD93}"/>
              </a:ext>
            </a:extLst>
          </p:cNvPr>
          <p:cNvGrpSpPr/>
          <p:nvPr userDrawn="1"/>
        </p:nvGrpSpPr>
        <p:grpSpPr>
          <a:xfrm flipH="1">
            <a:off x="299950" y="310835"/>
            <a:ext cx="5400000" cy="5818165"/>
            <a:chOff x="6148300" y="310835"/>
            <a:chExt cx="5400000" cy="581816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B4FA044-6959-4418-9944-070235E5B790}"/>
                </a:ext>
              </a:extLst>
            </p:cNvPr>
            <p:cNvSpPr/>
            <p:nvPr userDrawn="1"/>
          </p:nvSpPr>
          <p:spPr>
            <a:xfrm>
              <a:off x="8872582" y="613382"/>
              <a:ext cx="231235" cy="231235"/>
            </a:xfrm>
            <a:prstGeom prst="ellipse">
              <a:avLst/>
            </a:prstGeom>
            <a:noFill/>
            <a:ln w="889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F513554D-1421-485E-80DD-AA9AD8E3B387}"/>
                </a:ext>
              </a:extLst>
            </p:cNvPr>
            <p:cNvSpPr/>
            <p:nvPr userDrawn="1"/>
          </p:nvSpPr>
          <p:spPr>
            <a:xfrm>
              <a:off x="6148300" y="729000"/>
              <a:ext cx="5400000" cy="5400000"/>
            </a:xfrm>
            <a:prstGeom prst="arc">
              <a:avLst>
                <a:gd name="adj1" fmla="val 12607669"/>
                <a:gd name="adj2" fmla="val 16157596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3696A4-21AC-45FE-A662-EB43EEDAC4A8}"/>
                </a:ext>
              </a:extLst>
            </p:cNvPr>
            <p:cNvGrpSpPr/>
            <p:nvPr userDrawn="1"/>
          </p:nvGrpSpPr>
          <p:grpSpPr>
            <a:xfrm rot="2700000">
              <a:off x="8958037" y="306646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AF0074E-BAA6-4776-805F-FEE061F79139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EF29E971-87D8-4B8C-9B29-A517519825D8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31945AA-B8FC-4E05-9DE0-71F02DF7EB25}"/>
                </a:ext>
              </a:extLst>
            </p:cNvPr>
            <p:cNvGrpSpPr/>
            <p:nvPr userDrawn="1"/>
          </p:nvGrpSpPr>
          <p:grpSpPr>
            <a:xfrm rot="8100000">
              <a:off x="8953847" y="310835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E3DCEA3-645D-418F-BFA7-C138C399FC69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6DA44146-17AC-4DA3-9079-6EB33FEA8D1E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ACE622-AF14-4BED-AF39-906C05BB4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971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7F0A909-B9AF-4CEB-A556-404A9B18B4DE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299076" y="0"/>
            <a:ext cx="6892924" cy="6857999"/>
          </a:xfrm>
          <a:custGeom>
            <a:avLst/>
            <a:gdLst>
              <a:gd name="connsiteX0" fmla="*/ 117354 w 6892924"/>
              <a:gd name="connsiteY0" fmla="*/ 0 h 6857999"/>
              <a:gd name="connsiteX1" fmla="*/ 6892924 w 6892924"/>
              <a:gd name="connsiteY1" fmla="*/ 0 h 6857999"/>
              <a:gd name="connsiteX2" fmla="*/ 6892924 w 6892924"/>
              <a:gd name="connsiteY2" fmla="*/ 6857999 h 6857999"/>
              <a:gd name="connsiteX3" fmla="*/ 1270829 w 6892924"/>
              <a:gd name="connsiteY3" fmla="*/ 6857999 h 6857999"/>
              <a:gd name="connsiteX4" fmla="*/ 1125242 w 6892924"/>
              <a:gd name="connsiteY4" fmla="*/ 6573744 h 6857999"/>
              <a:gd name="connsiteX5" fmla="*/ 0 w 6892924"/>
              <a:gd name="connsiteY5" fmla="*/ 1626625 h 6857999"/>
              <a:gd name="connsiteX6" fmla="*/ 58912 w 6892924"/>
              <a:gd name="connsiteY6" fmla="*/ 45992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92924" h="6857999">
                <a:moveTo>
                  <a:pt x="117354" y="0"/>
                </a:moveTo>
                <a:lnTo>
                  <a:pt x="6892924" y="0"/>
                </a:lnTo>
                <a:lnTo>
                  <a:pt x="6892924" y="6857999"/>
                </a:lnTo>
                <a:lnTo>
                  <a:pt x="1270829" y="6857999"/>
                </a:lnTo>
                <a:lnTo>
                  <a:pt x="1125242" y="6573744"/>
                </a:lnTo>
                <a:cubicBezTo>
                  <a:pt x="404117" y="5077166"/>
                  <a:pt x="0" y="3399089"/>
                  <a:pt x="0" y="1626625"/>
                </a:cubicBezTo>
                <a:cubicBezTo>
                  <a:pt x="0" y="1232744"/>
                  <a:pt x="19955" y="843524"/>
                  <a:pt x="58912" y="45992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9977E0-0E5C-483E-A085-6171B350E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15352"/>
            <a:ext cx="3932237" cy="2153635"/>
          </a:xfrm>
        </p:spPr>
        <p:txBody>
          <a:bodyPr lIns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345748-538C-4F70-BEA1-188643E100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89872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Option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F6FD243-D4D7-4B71-96F1-26FF4C588224}"/>
              </a:ext>
            </a:extLst>
          </p:cNvPr>
          <p:cNvSpPr/>
          <p:nvPr userDrawn="1"/>
        </p:nvSpPr>
        <p:spPr>
          <a:xfrm flipV="1">
            <a:off x="3606800" y="1381352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917FDB-196A-44E4-BC0A-BE5B4354B1F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155841" y="0"/>
            <a:ext cx="9036159" cy="6857999"/>
          </a:xfrm>
          <a:custGeom>
            <a:avLst/>
            <a:gdLst>
              <a:gd name="connsiteX0" fmla="*/ 117355 w 9036159"/>
              <a:gd name="connsiteY0" fmla="*/ 0 h 6857999"/>
              <a:gd name="connsiteX1" fmla="*/ 9036159 w 9036159"/>
              <a:gd name="connsiteY1" fmla="*/ 0 h 6857999"/>
              <a:gd name="connsiteX2" fmla="*/ 9036159 w 9036159"/>
              <a:gd name="connsiteY2" fmla="*/ 6857999 h 6857999"/>
              <a:gd name="connsiteX3" fmla="*/ 1270830 w 9036159"/>
              <a:gd name="connsiteY3" fmla="*/ 6857999 h 6857999"/>
              <a:gd name="connsiteX4" fmla="*/ 1125243 w 9036159"/>
              <a:gd name="connsiteY4" fmla="*/ 6573744 h 6857999"/>
              <a:gd name="connsiteX5" fmla="*/ 0 w 9036159"/>
              <a:gd name="connsiteY5" fmla="*/ 1626625 h 6857999"/>
              <a:gd name="connsiteX6" fmla="*/ 58913 w 9036159"/>
              <a:gd name="connsiteY6" fmla="*/ 45992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36159" h="6857999">
                <a:moveTo>
                  <a:pt x="117355" y="0"/>
                </a:moveTo>
                <a:lnTo>
                  <a:pt x="9036159" y="0"/>
                </a:lnTo>
                <a:lnTo>
                  <a:pt x="9036159" y="6857999"/>
                </a:lnTo>
                <a:lnTo>
                  <a:pt x="1270830" y="6857999"/>
                </a:lnTo>
                <a:lnTo>
                  <a:pt x="1125243" y="6573744"/>
                </a:lnTo>
                <a:cubicBezTo>
                  <a:pt x="404118" y="5077166"/>
                  <a:pt x="0" y="3399089"/>
                  <a:pt x="0" y="1626625"/>
                </a:cubicBezTo>
                <a:cubicBezTo>
                  <a:pt x="0" y="1232744"/>
                  <a:pt x="19956" y="843524"/>
                  <a:pt x="58913" y="45992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ACE622-AF14-4BED-AF39-906C05BB4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2135880" cy="2971800"/>
          </a:xfrm>
        </p:spPr>
        <p:txBody>
          <a:bodyPr anchor="b"/>
          <a:lstStyle>
            <a:lvl1pPr>
              <a:defRPr sz="3200">
                <a:solidFill>
                  <a:schemeClr val="accent1">
                    <a:lumMod val="9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9977E0-0E5C-483E-A085-6171B350E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715352"/>
            <a:ext cx="2135880" cy="2153635"/>
          </a:xfrm>
        </p:spPr>
        <p:txBody>
          <a:bodyPr lIns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345748-538C-4F70-BEA1-188643E100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1097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3128701" y="2579779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90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98499" y="2605179"/>
            <a:ext cx="2845704" cy="1273865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4000" b="1" spc="-100" baseline="0">
                <a:solidFill>
                  <a:schemeClr val="accent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99603" y="4278262"/>
            <a:ext cx="2989473" cy="1147619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4000" spc="-150">
                <a:solidFill>
                  <a:schemeClr val="accent1"/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6C1216-DB8F-445C-88C7-DC9135F07A0E}"/>
              </a:ext>
            </a:extLst>
          </p:cNvPr>
          <p:cNvGrpSpPr/>
          <p:nvPr userDrawn="1"/>
        </p:nvGrpSpPr>
        <p:grpSpPr>
          <a:xfrm>
            <a:off x="1961147" y="1086100"/>
            <a:ext cx="3393964" cy="2054812"/>
            <a:chOff x="1961147" y="1086100"/>
            <a:chExt cx="3393964" cy="205481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AC65B7-C426-4E92-AF1A-700692634894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FCAC5D-D812-4070-A3CC-67CB448B7996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0F1D572-D498-42B3-B69A-FCB5C7FCF49B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C5DA4E8B-D16C-462C-A3C7-ADB471336A9F}"/>
              </a:ext>
            </a:extLst>
          </p:cNvPr>
          <p:cNvSpPr/>
          <p:nvPr userDrawn="1"/>
        </p:nvSpPr>
        <p:spPr>
          <a:xfrm>
            <a:off x="7808286" y="1917941"/>
            <a:ext cx="409648" cy="409648"/>
          </a:xfrm>
          <a:prstGeom prst="ellipse">
            <a:avLst/>
          </a:prstGeom>
          <a:noFill/>
          <a:ln w="133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862A57B-E382-4DC4-B890-C82A8644F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38277"/>
      </p:ext>
    </p:extLst>
  </p:cSld>
  <p:clrMapOvr>
    <a:masterClrMapping/>
  </p:clrMapOvr>
</p:sldLayout>
</file>

<file path=ppt/slideLayouts/slideLayout19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3128701" y="2579779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9000" spc="-150" dirty="0">
                <a:solidFill>
                  <a:schemeClr val="accent1">
                    <a:lumMod val="90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98499" y="2605179"/>
            <a:ext cx="2845704" cy="1273865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4000" b="1" spc="-1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99603" y="4278262"/>
            <a:ext cx="2989473" cy="1147619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4000" spc="-1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6C1216-DB8F-445C-88C7-DC9135F07A0E}"/>
              </a:ext>
            </a:extLst>
          </p:cNvPr>
          <p:cNvGrpSpPr/>
          <p:nvPr userDrawn="1"/>
        </p:nvGrpSpPr>
        <p:grpSpPr>
          <a:xfrm>
            <a:off x="1961147" y="1086100"/>
            <a:ext cx="3393964" cy="2054812"/>
            <a:chOff x="1961147" y="1086100"/>
            <a:chExt cx="3393964" cy="205481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AC65B7-C426-4E92-AF1A-700692634894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accent1">
                      <a:lumMod val="7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FCAC5D-D812-4070-A3CC-67CB448B7996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accent1">
                      <a:lumMod val="7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0F1D572-D498-42B3-B69A-FCB5C7FCF49B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accent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C275DDB9-133E-4DE5-8FDC-0029E109443E}"/>
              </a:ext>
            </a:extLst>
          </p:cNvPr>
          <p:cNvSpPr/>
          <p:nvPr userDrawn="1"/>
        </p:nvSpPr>
        <p:spPr>
          <a:xfrm>
            <a:off x="7808286" y="1917941"/>
            <a:ext cx="409648" cy="409648"/>
          </a:xfrm>
          <a:prstGeom prst="ellipse">
            <a:avLst/>
          </a:prstGeom>
          <a:noFill/>
          <a:ln w="133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6C4B990-16A5-48DA-AC2C-E2BA8E8F7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17367"/>
      </p:ext>
    </p:extLst>
  </p:cSld>
  <p:clrMapOvr>
    <a:masterClrMapping/>
  </p:clrMapOvr>
</p:sldLayout>
</file>

<file path=ppt/slideLayouts/slideLayout20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2C5DF-BD52-4A84-A121-97A7665D2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468563"/>
            <a:ext cx="6502400" cy="238760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spc="-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70953-A9F0-4EF2-B322-EB929FD55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5067300"/>
            <a:ext cx="6502400" cy="9017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A935B-2747-40BE-9966-633DFAF2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184137"/>
            <a:ext cx="2743200" cy="365125"/>
          </a:xfrm>
        </p:spPr>
        <p:txBody>
          <a:bodyPr lIns="0" tIns="0" rIns="0" bIns="0">
            <a:noAutofit/>
          </a:bodyPr>
          <a:lstStyle>
            <a:lvl1pPr algn="l">
              <a:defRPr/>
            </a:lvl1pPr>
          </a:lstStyle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B8F3C32-EB63-490A-A80F-50F99EE073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0404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Option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467BD4-C017-430E-9ED3-A2DBF6AE68BC}"/>
              </a:ext>
            </a:extLst>
          </p:cNvPr>
          <p:cNvSpPr/>
          <p:nvPr userDrawn="1"/>
        </p:nvSpPr>
        <p:spPr>
          <a:xfrm flipH="1">
            <a:off x="3033486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8079745" y="4817516"/>
            <a:ext cx="2872739" cy="149595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10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12031" y="4863120"/>
            <a:ext cx="2257073" cy="719064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2800" b="1" spc="-100" baseline="0">
                <a:solidFill>
                  <a:schemeClr val="accent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26784" y="5706199"/>
            <a:ext cx="2419350" cy="647801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3000" spc="-150">
                <a:solidFill>
                  <a:schemeClr val="accent1"/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10A9B39-FC82-43E5-A12B-25304A2219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7344229" cy="6858000"/>
          </a:xfr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7C8BCA2-769C-41F5-845B-9C39193579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610600" y="6356350"/>
            <a:ext cx="2341884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A17FCC-765C-4C47-A53D-0E668B40B432}"/>
              </a:ext>
            </a:extLst>
          </p:cNvPr>
          <p:cNvGrpSpPr/>
          <p:nvPr userDrawn="1"/>
        </p:nvGrpSpPr>
        <p:grpSpPr>
          <a:xfrm>
            <a:off x="6615049" y="2991100"/>
            <a:ext cx="3393964" cy="2054812"/>
            <a:chOff x="1961147" y="1086100"/>
            <a:chExt cx="3393964" cy="205481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AE4D817-C31A-4695-BEC9-A7AD31539759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ACA6B8-3D8A-42A7-A320-9144612A04A0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bg1">
                      <a:lumMod val="6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6D48354E-66C5-4E48-A471-919899211D6C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2846EC3-36A8-41B3-8C58-C43F30BFDC1E}"/>
              </a:ext>
            </a:extLst>
          </p:cNvPr>
          <p:cNvSpPr/>
          <p:nvPr userDrawn="1"/>
        </p:nvSpPr>
        <p:spPr>
          <a:xfrm>
            <a:off x="10019054" y="3468760"/>
            <a:ext cx="495674" cy="495674"/>
          </a:xfrm>
          <a:prstGeom prst="ellipse">
            <a:avLst/>
          </a:prstGeom>
          <a:noFill/>
          <a:ln w="203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921487E-866D-43CE-9CA0-C24DCC2C4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2715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2CA07F-79C6-4BAE-A115-34FEABBF8033}"/>
              </a:ext>
            </a:extLst>
          </p:cNvPr>
          <p:cNvSpPr/>
          <p:nvPr userDrawn="1"/>
        </p:nvSpPr>
        <p:spPr>
          <a:xfrm>
            <a:off x="4318000" y="0"/>
            <a:ext cx="787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2C5DF-BD52-4A84-A121-97A7665D2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3800" y="2468563"/>
            <a:ext cx="6502400" cy="238760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70953-A9F0-4EF2-B322-EB929FD55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3800" y="5067300"/>
            <a:ext cx="6502400" cy="9017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A935B-2747-40BE-9966-633DFAF2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3800" y="6184137"/>
            <a:ext cx="2743200" cy="365125"/>
          </a:xfrm>
        </p:spPr>
        <p:txBody>
          <a:bodyPr lIns="0" tIns="0" rIns="0" bIns="0">
            <a:noAutofit/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B8F3C32-EB63-490A-A80F-50F99EE073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DB88EE-C93B-43B3-AF69-8FE627A1E753}"/>
              </a:ext>
            </a:extLst>
          </p:cNvPr>
          <p:cNvSpPr txBox="1"/>
          <p:nvPr userDrawn="1"/>
        </p:nvSpPr>
        <p:spPr>
          <a:xfrm>
            <a:off x="759461" y="4432516"/>
            <a:ext cx="2872739" cy="149595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10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9" name="Partner1">
            <a:extLst>
              <a:ext uri="{FF2B5EF4-FFF2-40B4-BE49-F238E27FC236}">
                <a16:creationId xmlns:a16="http://schemas.microsoft.com/office/drawing/2014/main" id="{94AFDEB5-0BF6-4C28-82C4-43A36A79C3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1747" y="4478120"/>
            <a:ext cx="2257073" cy="719064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2800" b="1" spc="-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10" name="Partner2">
            <a:extLst>
              <a:ext uri="{FF2B5EF4-FFF2-40B4-BE49-F238E27FC236}">
                <a16:creationId xmlns:a16="http://schemas.microsoft.com/office/drawing/2014/main" id="{ACB241A1-4ACD-4CEB-ADD2-E6FE83290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1650" y="5321199"/>
            <a:ext cx="1854200" cy="647801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30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079662-9E23-4C4F-AD2F-266346926B23}"/>
              </a:ext>
            </a:extLst>
          </p:cNvPr>
          <p:cNvGrpSpPr/>
          <p:nvPr userDrawn="1"/>
        </p:nvGrpSpPr>
        <p:grpSpPr>
          <a:xfrm>
            <a:off x="-705235" y="2606100"/>
            <a:ext cx="3393964" cy="2054812"/>
            <a:chOff x="1961147" y="1086100"/>
            <a:chExt cx="3393964" cy="205481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4BEE8A-D336-454F-A506-FB7047296195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9E06EE3-4537-4A48-8393-16204508A670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6144D45D-FB42-47DB-850C-87AA50A30EC9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2576351"/>
      </p:ext>
    </p:extLst>
  </p:cSld>
  <p:clrMapOvr>
    <a:masterClrMapping/>
  </p:clrMapOvr>
</p:sldLayout>
</file>

<file path=ppt/slideLayouts/slideLayout2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AF884-D4C5-4271-B883-7C0C83582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4848D-4482-46CE-96FB-307C76AF3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lIns="0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54E85-085C-4EE6-A1A1-4EFC55F199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36632"/>
      </p:ext>
    </p:extLst>
  </p:cSld>
  <p:clrMapOvr>
    <a:masterClrMapping/>
  </p:clrMapOvr>
</p:sldLayout>
</file>

<file path=ppt/slideLayouts/slideLayout2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0918-750F-46D5-8AC3-2C52545E2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1FC5B-CB46-4478-959E-CBB85419A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04816-41AD-431A-8857-178FA3529E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AF25072-E4F2-47D0-A59D-01AA0ABF44E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674865"/>
      </p:ext>
    </p:extLst>
  </p:cSld>
  <p:clrMapOvr>
    <a:masterClrMapping/>
  </p:clrMapOvr>
</p:sldLayout>
</file>

<file path=ppt/slideLayouts/slideLayout24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877BA-C3C4-412D-A38B-AD35BA40E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FBD9F-AF94-42C1-8867-C504FF263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72CD0-74BB-41DE-A8FA-9B27D0A5C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1361D3-901F-412D-BC4F-6C1C628CE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725440"/>
      </p:ext>
    </p:extLst>
  </p:cSld>
  <p:clrMapOvr>
    <a:masterClrMapping/>
  </p:clrMapOvr>
</p:sldLayout>
</file>

<file path=ppt/slideLayouts/slideLayout25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152B8-D85D-4FBE-9B55-0243C94F8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C3FF3-EE51-4DD9-946D-F3F775DBB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l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5857D-345C-42D2-84A6-CFD9B1323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C59991-E3F8-4BD1-A6B9-156E73BBB1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l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308D58-72C4-4E12-8BAC-E68373ED12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3CC691-9A17-44F7-8B3E-EF956719C1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66510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0D800-D872-43DC-B32B-14BCA08F1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2A4C4-A7EF-4C1A-8C7F-FC0A72BC01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095287"/>
      </p:ext>
    </p:extLst>
  </p:cSld>
  <p:clrMapOvr>
    <a:masterClrMapping/>
  </p:clrMapOvr>
</p:sldLayout>
</file>

<file path=ppt/slideLayouts/slideLayout27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135058"/>
      </p:ext>
    </p:extLst>
  </p:cSld>
  <p:clrMapOvr>
    <a:masterClrMapping/>
  </p:clrMapOvr>
</p:sldLayout>
</file>

<file path=ppt/slideLayouts/slideLayout28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93AF85-284E-4D5E-BCCF-0BEA8C78D6BE}"/>
              </a:ext>
            </a:extLst>
          </p:cNvPr>
          <p:cNvSpPr/>
          <p:nvPr userDrawn="1"/>
        </p:nvSpPr>
        <p:spPr>
          <a:xfrm>
            <a:off x="4566366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458F73-86F6-4509-8214-2E3D74284A8B}"/>
              </a:ext>
            </a:extLst>
          </p:cNvPr>
          <p:cNvGrpSpPr/>
          <p:nvPr userDrawn="1"/>
        </p:nvGrpSpPr>
        <p:grpSpPr>
          <a:xfrm flipH="1">
            <a:off x="299950" y="310835"/>
            <a:ext cx="5400000" cy="5818165"/>
            <a:chOff x="6148300" y="310835"/>
            <a:chExt cx="5400000" cy="581816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19B42D3-0EAC-4DAA-9473-751E4526C3BD}"/>
                </a:ext>
              </a:extLst>
            </p:cNvPr>
            <p:cNvSpPr/>
            <p:nvPr userDrawn="1"/>
          </p:nvSpPr>
          <p:spPr>
            <a:xfrm>
              <a:off x="8872582" y="613382"/>
              <a:ext cx="231235" cy="231235"/>
            </a:xfrm>
            <a:prstGeom prst="ellipse">
              <a:avLst/>
            </a:prstGeom>
            <a:noFill/>
            <a:ln w="889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5BA5219D-A26A-422A-A921-8AD198297E2A}"/>
                </a:ext>
              </a:extLst>
            </p:cNvPr>
            <p:cNvSpPr/>
            <p:nvPr userDrawn="1"/>
          </p:nvSpPr>
          <p:spPr>
            <a:xfrm>
              <a:off x="6148300" y="729000"/>
              <a:ext cx="5400000" cy="5400000"/>
            </a:xfrm>
            <a:prstGeom prst="arc">
              <a:avLst>
                <a:gd name="adj1" fmla="val 12607669"/>
                <a:gd name="adj2" fmla="val 16157596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1F26C74-349A-4B88-B6FB-5C4E82C4C44A}"/>
                </a:ext>
              </a:extLst>
            </p:cNvPr>
            <p:cNvGrpSpPr/>
            <p:nvPr userDrawn="1"/>
          </p:nvGrpSpPr>
          <p:grpSpPr>
            <a:xfrm rot="2700000">
              <a:off x="8958037" y="306646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8219B2C-B511-4DA1-914D-48BBF076347D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D51CC3C-BEA1-4AFD-97BA-0BBB3DDB031E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50D0D25-8D9E-4B16-AC2A-FBF38FD43FB4}"/>
                </a:ext>
              </a:extLst>
            </p:cNvPr>
            <p:cNvGrpSpPr/>
            <p:nvPr userDrawn="1"/>
          </p:nvGrpSpPr>
          <p:grpSpPr>
            <a:xfrm rot="8100000">
              <a:off x="8953847" y="310835"/>
              <a:ext cx="60325" cy="842192"/>
              <a:chOff x="8958037" y="306646"/>
              <a:chExt cx="60325" cy="842192"/>
            </a:xfrm>
            <a:solidFill>
              <a:schemeClr val="accent1"/>
            </a:soli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EF80955-D98A-462E-91C4-FE7D6E2EB48E}"/>
                  </a:ext>
                </a:extLst>
              </p:cNvPr>
              <p:cNvSpPr/>
              <p:nvPr userDrawn="1"/>
            </p:nvSpPr>
            <p:spPr>
              <a:xfrm>
                <a:off x="8958037" y="30664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4BAC81EF-1F40-4E12-8673-9437DA11FA39}"/>
                  </a:ext>
                </a:extLst>
              </p:cNvPr>
              <p:cNvSpPr/>
              <p:nvPr userDrawn="1"/>
            </p:nvSpPr>
            <p:spPr>
              <a:xfrm>
                <a:off x="8958037" y="10885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E22DE0-6925-4167-9800-5E3D99164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971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4C7F9-0224-45E0-9099-8C25FA9E8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0"/>
            <a:ext cx="7008812" cy="6857999"/>
          </a:xfrm>
          <a:solidFill>
            <a:schemeClr val="bg1">
              <a:lumMod val="95000"/>
            </a:schemeClr>
          </a:solidFill>
        </p:spPr>
        <p:txBody>
          <a:bodyPr lIns="288000" tIns="25200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B6C0AE-2B78-4A7A-92C6-E29C8BA7A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15352"/>
            <a:ext cx="3932237" cy="2153636"/>
          </a:xfrm>
        </p:spPr>
        <p:txBody>
          <a:bodyPr lIns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4A35F7-4965-4B5C-A946-880324CDC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0913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467BD4-C017-430E-9ED3-A2DBF6AE68BC}"/>
              </a:ext>
            </a:extLst>
          </p:cNvPr>
          <p:cNvSpPr/>
          <p:nvPr userDrawn="1"/>
        </p:nvSpPr>
        <p:spPr>
          <a:xfrm flipH="1" flipV="1">
            <a:off x="3821467" y="1381352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8433706" y="3207768"/>
            <a:ext cx="2872739" cy="149595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10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65992" y="3253372"/>
            <a:ext cx="2257073" cy="719064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2800" b="1" spc="-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0745" y="4096451"/>
            <a:ext cx="2419350" cy="647801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30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7C8BCA2-769C-41F5-845B-9C39193579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964561" y="4746602"/>
            <a:ext cx="2341884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A17FCC-765C-4C47-A53D-0E668B40B432}"/>
              </a:ext>
            </a:extLst>
          </p:cNvPr>
          <p:cNvGrpSpPr/>
          <p:nvPr userDrawn="1"/>
        </p:nvGrpSpPr>
        <p:grpSpPr>
          <a:xfrm>
            <a:off x="6969010" y="1381352"/>
            <a:ext cx="3393964" cy="2054812"/>
            <a:chOff x="1961147" y="1086100"/>
            <a:chExt cx="3393964" cy="205481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AE4D817-C31A-4695-BEC9-A7AD31539759}"/>
                </a:ext>
              </a:extLst>
            </p:cNvPr>
            <p:cNvSpPr txBox="1"/>
            <p:nvPr userDrawn="1"/>
          </p:nvSpPr>
          <p:spPr>
            <a:xfrm rot="20700000">
              <a:off x="1961147" y="1626780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r"/>
              <a:r>
                <a:rPr 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The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ACA6B8-3D8A-42A7-A320-9144612A04A0}"/>
                </a:ext>
              </a:extLst>
            </p:cNvPr>
            <p:cNvSpPr txBox="1"/>
            <p:nvPr userDrawn="1"/>
          </p:nvSpPr>
          <p:spPr>
            <a:xfrm rot="20700000">
              <a:off x="3622955" y="1275842"/>
              <a:ext cx="1665550" cy="1514132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397614"/>
                </a:avLst>
              </a:prstTxWarp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agona Book" panose="02020503050505020204" pitchFamily="18" charset="0"/>
                </a:rPr>
                <a:t>wedding of</a:t>
              </a: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6D48354E-66C5-4E48-A471-919899211D6C}"/>
                </a:ext>
              </a:extLst>
            </p:cNvPr>
            <p:cNvSpPr/>
            <p:nvPr userDrawn="1"/>
          </p:nvSpPr>
          <p:spPr>
            <a:xfrm>
              <a:off x="3691425" y="1086100"/>
              <a:ext cx="1663686" cy="1663683"/>
            </a:xfrm>
            <a:prstGeom prst="arc">
              <a:avLst>
                <a:gd name="adj1" fmla="val 1700406"/>
                <a:gd name="adj2" fmla="val 4849921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2846EC3-36A8-41B3-8C58-C43F30BFDC1E}"/>
              </a:ext>
            </a:extLst>
          </p:cNvPr>
          <p:cNvSpPr/>
          <p:nvPr userDrawn="1"/>
        </p:nvSpPr>
        <p:spPr>
          <a:xfrm>
            <a:off x="10373015" y="1859012"/>
            <a:ext cx="495674" cy="495674"/>
          </a:xfrm>
          <a:prstGeom prst="ellipse">
            <a:avLst/>
          </a:prstGeom>
          <a:noFill/>
          <a:ln w="203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23B7B84-1095-4979-B1FC-8FD136EA0E0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40307" cy="6858000"/>
          </a:xfrm>
          <a:custGeom>
            <a:avLst/>
            <a:gdLst>
              <a:gd name="connsiteX0" fmla="*/ 0 w 8340307"/>
              <a:gd name="connsiteY0" fmla="*/ 0 h 6858000"/>
              <a:gd name="connsiteX1" fmla="*/ 1092533 w 8340307"/>
              <a:gd name="connsiteY1" fmla="*/ 0 h 6858000"/>
              <a:gd name="connsiteX2" fmla="*/ 5837726 w 8340307"/>
              <a:gd name="connsiteY2" fmla="*/ 0 h 6858000"/>
              <a:gd name="connsiteX3" fmla="*/ 6930259 w 8340307"/>
              <a:gd name="connsiteY3" fmla="*/ 0 h 6858000"/>
              <a:gd name="connsiteX4" fmla="*/ 6970515 w 8340307"/>
              <a:gd name="connsiteY4" fmla="*/ 76864 h 6858000"/>
              <a:gd name="connsiteX5" fmla="*/ 8318145 w 8340307"/>
              <a:gd name="connsiteY5" fmla="*/ 6533091 h 6858000"/>
              <a:gd name="connsiteX6" fmla="*/ 8294357 w 8340307"/>
              <a:gd name="connsiteY6" fmla="*/ 6858000 h 6858000"/>
              <a:gd name="connsiteX7" fmla="*/ 7201824 w 8340307"/>
              <a:gd name="connsiteY7" fmla="*/ 6858000 h 6858000"/>
              <a:gd name="connsiteX8" fmla="*/ 1092533 w 8340307"/>
              <a:gd name="connsiteY8" fmla="*/ 6858000 h 6858000"/>
              <a:gd name="connsiteX9" fmla="*/ 0 w 8340307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0307" h="6858000">
                <a:moveTo>
                  <a:pt x="0" y="0"/>
                </a:moveTo>
                <a:lnTo>
                  <a:pt x="1092533" y="0"/>
                </a:lnTo>
                <a:lnTo>
                  <a:pt x="5837726" y="0"/>
                </a:lnTo>
                <a:lnTo>
                  <a:pt x="6930259" y="0"/>
                </a:lnTo>
                <a:lnTo>
                  <a:pt x="6970515" y="76864"/>
                </a:lnTo>
                <a:cubicBezTo>
                  <a:pt x="7966810" y="2040801"/>
                  <a:pt x="8453218" y="4264523"/>
                  <a:pt x="8318145" y="6533091"/>
                </a:cubicBezTo>
                <a:lnTo>
                  <a:pt x="8294357" y="6858000"/>
                </a:lnTo>
                <a:lnTo>
                  <a:pt x="7201824" y="6858000"/>
                </a:lnTo>
                <a:lnTo>
                  <a:pt x="10925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D31F130-012B-458A-8F5C-33E875035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790779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1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F98E5B-3B6B-4F3D-B0D2-BB7C727D30A2}"/>
              </a:ext>
            </a:extLst>
          </p:cNvPr>
          <p:cNvSpPr/>
          <p:nvPr userDrawn="1"/>
        </p:nvSpPr>
        <p:spPr>
          <a:xfrm>
            <a:off x="0" y="0"/>
            <a:ext cx="4805698" cy="5476648"/>
          </a:xfrm>
          <a:custGeom>
            <a:avLst/>
            <a:gdLst>
              <a:gd name="connsiteX0" fmla="*/ 0 w 4805698"/>
              <a:gd name="connsiteY0" fmla="*/ 0 h 5476648"/>
              <a:gd name="connsiteX1" fmla="*/ 4805698 w 4805698"/>
              <a:gd name="connsiteY1" fmla="*/ 0 h 5476648"/>
              <a:gd name="connsiteX2" fmla="*/ 4805698 w 4805698"/>
              <a:gd name="connsiteY2" fmla="*/ 5474598 h 5476648"/>
              <a:gd name="connsiteX3" fmla="*/ 4724622 w 4805698"/>
              <a:gd name="connsiteY3" fmla="*/ 5476648 h 5476648"/>
              <a:gd name="connsiteX4" fmla="*/ 47472 w 4805698"/>
              <a:gd name="connsiteY4" fmla="*/ 2035638 h 5476648"/>
              <a:gd name="connsiteX5" fmla="*/ 0 w 4805698"/>
              <a:gd name="connsiteY5" fmla="*/ 1868464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5698" h="5476648">
                <a:moveTo>
                  <a:pt x="0" y="0"/>
                </a:moveTo>
                <a:lnTo>
                  <a:pt x="4805698" y="0"/>
                </a:lnTo>
                <a:lnTo>
                  <a:pt x="4805698" y="5474598"/>
                </a:lnTo>
                <a:lnTo>
                  <a:pt x="4724622" y="5476648"/>
                </a:lnTo>
                <a:cubicBezTo>
                  <a:pt x="2527040" y="5476648"/>
                  <a:pt x="667530" y="4029185"/>
                  <a:pt x="47472" y="2035638"/>
                </a:cubicBezTo>
                <a:lnTo>
                  <a:pt x="0" y="18684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6A6F705-A13E-473F-A3CD-C94D5D62E5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750" y="0"/>
            <a:ext cx="11906250" cy="6858000"/>
          </a:xfrm>
          <a:custGeom>
            <a:avLst/>
            <a:gdLst>
              <a:gd name="connsiteX0" fmla="*/ 23502 w 11906250"/>
              <a:gd name="connsiteY0" fmla="*/ 0 h 6858000"/>
              <a:gd name="connsiteX1" fmla="*/ 6175003 w 11906250"/>
              <a:gd name="connsiteY1" fmla="*/ 0 h 6858000"/>
              <a:gd name="connsiteX2" fmla="*/ 11906250 w 11906250"/>
              <a:gd name="connsiteY2" fmla="*/ 0 h 6858000"/>
              <a:gd name="connsiteX3" fmla="*/ 11906250 w 11906250"/>
              <a:gd name="connsiteY3" fmla="*/ 6858000 h 6858000"/>
              <a:gd name="connsiteX4" fmla="*/ 1325844 w 11906250"/>
              <a:gd name="connsiteY4" fmla="*/ 6858000 h 6858000"/>
              <a:gd name="connsiteX5" fmla="*/ 1035956 w 11906250"/>
              <a:gd name="connsiteY5" fmla="*/ 6188514 h 6858000"/>
              <a:gd name="connsiteX6" fmla="*/ 0 w 11906250"/>
              <a:gd name="connsiteY6" fmla="*/ 805401 h 6858000"/>
              <a:gd name="connsiteX7" fmla="*/ 18803 w 11906250"/>
              <a:gd name="connsiteY7" fmla="*/ 617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906250" h="6858000">
                <a:moveTo>
                  <a:pt x="23502" y="0"/>
                </a:moveTo>
                <a:lnTo>
                  <a:pt x="6175003" y="0"/>
                </a:lnTo>
                <a:lnTo>
                  <a:pt x="11906250" y="0"/>
                </a:lnTo>
                <a:lnTo>
                  <a:pt x="11906250" y="6858000"/>
                </a:lnTo>
                <a:lnTo>
                  <a:pt x="1325844" y="6858000"/>
                </a:lnTo>
                <a:lnTo>
                  <a:pt x="1035956" y="6188514"/>
                </a:lnTo>
                <a:cubicBezTo>
                  <a:pt x="367715" y="4524820"/>
                  <a:pt x="0" y="2708053"/>
                  <a:pt x="0" y="805401"/>
                </a:cubicBezTo>
                <a:cubicBezTo>
                  <a:pt x="0" y="556001"/>
                  <a:pt x="6319" y="308077"/>
                  <a:pt x="18803" y="6177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5850E2B-D4EB-48E5-95A6-2CD7179F8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2737"/>
      </p:ext>
    </p:extLst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1 Option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F98E5B-3B6B-4F3D-B0D2-BB7C727D30A2}"/>
              </a:ext>
            </a:extLst>
          </p:cNvPr>
          <p:cNvSpPr/>
          <p:nvPr userDrawn="1"/>
        </p:nvSpPr>
        <p:spPr>
          <a:xfrm flipH="1" flipV="1">
            <a:off x="7386302" y="1381352"/>
            <a:ext cx="4805698" cy="5476648"/>
          </a:xfrm>
          <a:custGeom>
            <a:avLst/>
            <a:gdLst>
              <a:gd name="connsiteX0" fmla="*/ 0 w 4805698"/>
              <a:gd name="connsiteY0" fmla="*/ 0 h 5476648"/>
              <a:gd name="connsiteX1" fmla="*/ 4805698 w 4805698"/>
              <a:gd name="connsiteY1" fmla="*/ 0 h 5476648"/>
              <a:gd name="connsiteX2" fmla="*/ 4805698 w 4805698"/>
              <a:gd name="connsiteY2" fmla="*/ 5474598 h 5476648"/>
              <a:gd name="connsiteX3" fmla="*/ 4724622 w 4805698"/>
              <a:gd name="connsiteY3" fmla="*/ 5476648 h 5476648"/>
              <a:gd name="connsiteX4" fmla="*/ 47472 w 4805698"/>
              <a:gd name="connsiteY4" fmla="*/ 2035638 h 5476648"/>
              <a:gd name="connsiteX5" fmla="*/ 0 w 4805698"/>
              <a:gd name="connsiteY5" fmla="*/ 1868464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5698" h="5476648">
                <a:moveTo>
                  <a:pt x="0" y="0"/>
                </a:moveTo>
                <a:lnTo>
                  <a:pt x="4805698" y="0"/>
                </a:lnTo>
                <a:lnTo>
                  <a:pt x="4805698" y="5474598"/>
                </a:lnTo>
                <a:lnTo>
                  <a:pt x="4724622" y="5476648"/>
                </a:lnTo>
                <a:cubicBezTo>
                  <a:pt x="2527040" y="5476648"/>
                  <a:pt x="667530" y="4029185"/>
                  <a:pt x="47472" y="2035638"/>
                </a:cubicBezTo>
                <a:lnTo>
                  <a:pt x="0" y="18684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6CDF7-53C1-4E54-AACD-9470071256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1688763" cy="685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3D4E5BE-AF73-4AF5-871E-3A42F88AB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310214"/>
      </p:ext>
    </p:extLst>
  </p:cSld>
  <p:clrMapOvr>
    <a:masterClrMapping/>
  </p:clrMapOvr>
</p:sldLayout>
</file>

<file path=ppt/slideLayouts/slideLayout6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1 Option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30E679C-9B69-4BE7-974D-7F07BD078EEF}"/>
              </a:ext>
            </a:extLst>
          </p:cNvPr>
          <p:cNvSpPr/>
          <p:nvPr userDrawn="1"/>
        </p:nvSpPr>
        <p:spPr>
          <a:xfrm>
            <a:off x="0" y="0"/>
            <a:ext cx="4805698" cy="5476648"/>
          </a:xfrm>
          <a:custGeom>
            <a:avLst/>
            <a:gdLst>
              <a:gd name="connsiteX0" fmla="*/ 0 w 4805698"/>
              <a:gd name="connsiteY0" fmla="*/ 0 h 5476648"/>
              <a:gd name="connsiteX1" fmla="*/ 4805698 w 4805698"/>
              <a:gd name="connsiteY1" fmla="*/ 0 h 5476648"/>
              <a:gd name="connsiteX2" fmla="*/ 4805698 w 4805698"/>
              <a:gd name="connsiteY2" fmla="*/ 5474598 h 5476648"/>
              <a:gd name="connsiteX3" fmla="*/ 4724622 w 4805698"/>
              <a:gd name="connsiteY3" fmla="*/ 5476648 h 5476648"/>
              <a:gd name="connsiteX4" fmla="*/ 47472 w 4805698"/>
              <a:gd name="connsiteY4" fmla="*/ 2035638 h 5476648"/>
              <a:gd name="connsiteX5" fmla="*/ 0 w 4805698"/>
              <a:gd name="connsiteY5" fmla="*/ 1868464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5698" h="5476648">
                <a:moveTo>
                  <a:pt x="0" y="0"/>
                </a:moveTo>
                <a:lnTo>
                  <a:pt x="4805698" y="0"/>
                </a:lnTo>
                <a:lnTo>
                  <a:pt x="4805698" y="5474598"/>
                </a:lnTo>
                <a:lnTo>
                  <a:pt x="4724622" y="5476648"/>
                </a:lnTo>
                <a:cubicBezTo>
                  <a:pt x="2527040" y="5476648"/>
                  <a:pt x="667530" y="4029185"/>
                  <a:pt x="47472" y="2035638"/>
                </a:cubicBezTo>
                <a:lnTo>
                  <a:pt x="0" y="18684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F98E5B-3B6B-4F3D-B0D2-BB7C727D30A2}"/>
              </a:ext>
            </a:extLst>
          </p:cNvPr>
          <p:cNvSpPr/>
          <p:nvPr userDrawn="1"/>
        </p:nvSpPr>
        <p:spPr>
          <a:xfrm flipH="1" flipV="1">
            <a:off x="7386302" y="1381352"/>
            <a:ext cx="4805698" cy="5476648"/>
          </a:xfrm>
          <a:custGeom>
            <a:avLst/>
            <a:gdLst>
              <a:gd name="connsiteX0" fmla="*/ 0 w 4805698"/>
              <a:gd name="connsiteY0" fmla="*/ 0 h 5476648"/>
              <a:gd name="connsiteX1" fmla="*/ 4805698 w 4805698"/>
              <a:gd name="connsiteY1" fmla="*/ 0 h 5476648"/>
              <a:gd name="connsiteX2" fmla="*/ 4805698 w 4805698"/>
              <a:gd name="connsiteY2" fmla="*/ 5474598 h 5476648"/>
              <a:gd name="connsiteX3" fmla="*/ 4724622 w 4805698"/>
              <a:gd name="connsiteY3" fmla="*/ 5476648 h 5476648"/>
              <a:gd name="connsiteX4" fmla="*/ 47472 w 4805698"/>
              <a:gd name="connsiteY4" fmla="*/ 2035638 h 5476648"/>
              <a:gd name="connsiteX5" fmla="*/ 0 w 4805698"/>
              <a:gd name="connsiteY5" fmla="*/ 1868464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5698" h="5476648">
                <a:moveTo>
                  <a:pt x="0" y="0"/>
                </a:moveTo>
                <a:lnTo>
                  <a:pt x="4805698" y="0"/>
                </a:lnTo>
                <a:lnTo>
                  <a:pt x="4805698" y="5474598"/>
                </a:lnTo>
                <a:lnTo>
                  <a:pt x="4724622" y="5476648"/>
                </a:lnTo>
                <a:cubicBezTo>
                  <a:pt x="2527040" y="5476648"/>
                  <a:pt x="667530" y="4029185"/>
                  <a:pt x="47472" y="2035638"/>
                </a:cubicBezTo>
                <a:lnTo>
                  <a:pt x="0" y="186846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6CDF7-53C1-4E54-AACD-9470071256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82926" y="0"/>
            <a:ext cx="10626148" cy="685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F301E8-A85E-4A16-9763-E7452054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686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1 Option 4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1E4139-2E99-438A-9E0E-BE17873AA91C}"/>
              </a:ext>
            </a:extLst>
          </p:cNvPr>
          <p:cNvSpPr/>
          <p:nvPr userDrawn="1"/>
        </p:nvSpPr>
        <p:spPr>
          <a:xfrm flipV="1">
            <a:off x="71438" y="5558693"/>
            <a:ext cx="1181100" cy="1299307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829CCC-86BB-48F1-ACF8-76D4B2803BB6}"/>
              </a:ext>
            </a:extLst>
          </p:cNvPr>
          <p:cNvSpPr/>
          <p:nvPr userDrawn="1"/>
        </p:nvSpPr>
        <p:spPr>
          <a:xfrm flipH="1">
            <a:off x="10939464" y="0"/>
            <a:ext cx="1181100" cy="1299307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3C7AA5-33FE-446F-B5D8-A0FFF2EFF8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438" y="0"/>
            <a:ext cx="12049126" cy="6858000"/>
          </a:xfrm>
          <a:custGeom>
            <a:avLst/>
            <a:gdLst>
              <a:gd name="connsiteX0" fmla="*/ 1072002 w 12049126"/>
              <a:gd name="connsiteY0" fmla="*/ 0 h 6858000"/>
              <a:gd name="connsiteX1" fmla="*/ 10977124 w 12049126"/>
              <a:gd name="connsiteY1" fmla="*/ 0 h 6858000"/>
              <a:gd name="connsiteX2" fmla="*/ 11020225 w 12049126"/>
              <a:gd name="connsiteY2" fmla="*/ 60611 h 6858000"/>
              <a:gd name="connsiteX3" fmla="*/ 12049126 w 12049126"/>
              <a:gd name="connsiteY3" fmla="*/ 3429001 h 6858000"/>
              <a:gd name="connsiteX4" fmla="*/ 11020225 w 12049126"/>
              <a:gd name="connsiteY4" fmla="*/ 6797392 h 6858000"/>
              <a:gd name="connsiteX5" fmla="*/ 10977125 w 12049126"/>
              <a:gd name="connsiteY5" fmla="*/ 6858000 h 6858000"/>
              <a:gd name="connsiteX6" fmla="*/ 1072001 w 12049126"/>
              <a:gd name="connsiteY6" fmla="*/ 6858000 h 6858000"/>
              <a:gd name="connsiteX7" fmla="*/ 1028901 w 12049126"/>
              <a:gd name="connsiteY7" fmla="*/ 6797392 h 6858000"/>
              <a:gd name="connsiteX8" fmla="*/ 0 w 12049126"/>
              <a:gd name="connsiteY8" fmla="*/ 3429001 h 6858000"/>
              <a:gd name="connsiteX9" fmla="*/ 1028901 w 12049126"/>
              <a:gd name="connsiteY9" fmla="*/ 606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49126" h="6858000">
                <a:moveTo>
                  <a:pt x="1072002" y="0"/>
                </a:moveTo>
                <a:lnTo>
                  <a:pt x="10977124" y="0"/>
                </a:lnTo>
                <a:lnTo>
                  <a:pt x="11020225" y="60611"/>
                </a:lnTo>
                <a:cubicBezTo>
                  <a:pt x="11669820" y="1022137"/>
                  <a:pt x="12049126" y="2181273"/>
                  <a:pt x="12049126" y="3429001"/>
                </a:cubicBezTo>
                <a:cubicBezTo>
                  <a:pt x="12049126" y="4676729"/>
                  <a:pt x="11669820" y="5835865"/>
                  <a:pt x="11020225" y="6797392"/>
                </a:cubicBezTo>
                <a:lnTo>
                  <a:pt x="10977125" y="6858000"/>
                </a:lnTo>
                <a:lnTo>
                  <a:pt x="1072001" y="6858000"/>
                </a:lnTo>
                <a:lnTo>
                  <a:pt x="1028901" y="6797392"/>
                </a:lnTo>
                <a:cubicBezTo>
                  <a:pt x="379307" y="5835865"/>
                  <a:pt x="0" y="4676729"/>
                  <a:pt x="0" y="3429001"/>
                </a:cubicBezTo>
                <a:cubicBezTo>
                  <a:pt x="0" y="2181273"/>
                  <a:pt x="379307" y="1022137"/>
                  <a:pt x="1028901" y="60611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6879487-3062-451C-8393-F927D5270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101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1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E373542-9E14-4962-A4AC-961BF25C3EEE}"/>
              </a:ext>
            </a:extLst>
          </p:cNvPr>
          <p:cNvSpPr/>
          <p:nvPr userDrawn="1"/>
        </p:nvSpPr>
        <p:spPr>
          <a:xfrm>
            <a:off x="9898742" y="2138741"/>
            <a:ext cx="267416" cy="2580518"/>
          </a:xfrm>
          <a:custGeom>
            <a:avLst/>
            <a:gdLst>
              <a:gd name="connsiteX0" fmla="*/ 0 w 267416"/>
              <a:gd name="connsiteY0" fmla="*/ 0 h 2580518"/>
              <a:gd name="connsiteX1" fmla="*/ 11921 w 267416"/>
              <a:gd name="connsiteY1" fmla="*/ 24746 h 2580518"/>
              <a:gd name="connsiteX2" fmla="*/ 267416 w 267416"/>
              <a:gd name="connsiteY2" fmla="*/ 1290259 h 2580518"/>
              <a:gd name="connsiteX3" fmla="*/ 11921 w 267416"/>
              <a:gd name="connsiteY3" fmla="*/ 2555773 h 2580518"/>
              <a:gd name="connsiteX4" fmla="*/ 0 w 267416"/>
              <a:gd name="connsiteY4" fmla="*/ 2580518 h 2580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416" h="2580518">
                <a:moveTo>
                  <a:pt x="0" y="0"/>
                </a:moveTo>
                <a:lnTo>
                  <a:pt x="11921" y="24746"/>
                </a:lnTo>
                <a:cubicBezTo>
                  <a:pt x="176440" y="413714"/>
                  <a:pt x="267416" y="841362"/>
                  <a:pt x="267416" y="1290259"/>
                </a:cubicBezTo>
                <a:cubicBezTo>
                  <a:pt x="267416" y="1739156"/>
                  <a:pt x="176440" y="2166805"/>
                  <a:pt x="11921" y="2555773"/>
                </a:cubicBezTo>
                <a:lnTo>
                  <a:pt x="0" y="25805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2710-5051-4E52-872B-B19E85F8BB78}"/>
              </a:ext>
            </a:extLst>
          </p:cNvPr>
          <p:cNvSpPr txBox="1"/>
          <p:nvPr userDrawn="1"/>
        </p:nvSpPr>
        <p:spPr>
          <a:xfrm>
            <a:off x="9280841" y="5044077"/>
            <a:ext cx="2374165" cy="123632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66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artner1">
            <a:extLst>
              <a:ext uri="{FF2B5EF4-FFF2-40B4-BE49-F238E27FC236}">
                <a16:creationId xmlns:a16="http://schemas.microsoft.com/office/drawing/2014/main" id="{74CCF06F-4B9A-45D7-9B16-18375C83B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74650" y="5416518"/>
            <a:ext cx="1188436" cy="415241"/>
          </a:xfrm>
        </p:spPr>
        <p:txBody>
          <a:bodyPr anchor="b">
            <a:noAutofit/>
          </a:bodyPr>
          <a:lstStyle>
            <a:lvl1pPr marL="0" indent="0">
              <a:lnSpc>
                <a:spcPct val="65000"/>
              </a:lnSpc>
              <a:buNone/>
              <a:defRPr sz="1400" b="1" spc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7" name="Partner2">
            <a:extLst>
              <a:ext uri="{FF2B5EF4-FFF2-40B4-BE49-F238E27FC236}">
                <a16:creationId xmlns:a16="http://schemas.microsoft.com/office/drawing/2014/main" id="{12C1022D-1D22-417E-88AE-CBDC3DAD02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99562" y="5928893"/>
            <a:ext cx="1188437" cy="535373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ct val="65000"/>
              </a:lnSpc>
              <a:buNone/>
              <a:defRPr sz="1600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First Name</a:t>
            </a:r>
            <a:br>
              <a:rPr lang="en-US" dirty="0"/>
            </a:br>
            <a:r>
              <a:rPr lang="en-US" dirty="0"/>
              <a:t>Last Name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10A9B39-FC82-43E5-A12B-25304A2219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9898743" cy="685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E88512-9A21-454B-A07C-C17CA274FB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074650" y="6356350"/>
            <a:ext cx="1580356" cy="365125"/>
          </a:xfrm>
        </p:spPr>
        <p:txBody>
          <a:bodyPr/>
          <a:lstStyle/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6D31D9E-5274-47A8-8230-F509FA535580}"/>
              </a:ext>
            </a:extLst>
          </p:cNvPr>
          <p:cNvSpPr/>
          <p:nvPr userDrawn="1"/>
        </p:nvSpPr>
        <p:spPr>
          <a:xfrm>
            <a:off x="10109412" y="3181163"/>
            <a:ext cx="495674" cy="495674"/>
          </a:xfrm>
          <a:prstGeom prst="ellipse">
            <a:avLst/>
          </a:prstGeom>
          <a:noFill/>
          <a:ln w="203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2FDCE4D-5D17-4D45-AE91-D2135E932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068569"/>
      </p:ext>
    </p:extLst>
  </p:cSld>
  <p:clrMapOvr>
    <a:masterClrMapping/>
  </p:clrMapOvr>
</p:sldLayout>
</file>

<file path=ppt/slideLayouts/slideLayout9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X Image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rtner2">
            <a:extLst>
              <a:ext uri="{FF2B5EF4-FFF2-40B4-BE49-F238E27FC236}">
                <a16:creationId xmlns:a16="http://schemas.microsoft.com/office/drawing/2014/main" id="{7035F725-9952-46A6-9AAE-4E9006EBE33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706236" y="1518451"/>
            <a:ext cx="3783637" cy="3783637"/>
          </a:xfrm>
        </p:spPr>
        <p:txBody>
          <a:bodyPr lIns="0" tIns="0" rIns="0" bIns="0" anchor="b">
            <a:prstTxWarp prst="textArchDown">
              <a:avLst/>
            </a:prstTxWarp>
            <a:noAutofit/>
          </a:bodyPr>
          <a:lstStyle>
            <a:lvl1pPr marL="0" indent="0" algn="r">
              <a:lnSpc>
                <a:spcPct val="100000"/>
              </a:lnSpc>
              <a:buNone/>
              <a:defRPr sz="15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 algn="r">
              <a:buNone/>
              <a:defRPr/>
            </a:lvl2pPr>
            <a:lvl3pPr marL="539750" indent="0" algn="r">
              <a:buNone/>
              <a:defRPr/>
            </a:lvl3pPr>
            <a:lvl4pPr marL="806450" indent="0" algn="r">
              <a:buNone/>
              <a:defRPr/>
            </a:lvl4pPr>
            <a:lvl5pPr marL="1079500" indent="0" algn="r">
              <a:buNone/>
              <a:defRPr/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C615402-924F-401B-BD65-A798B33C317B}"/>
              </a:ext>
            </a:extLst>
          </p:cNvPr>
          <p:cNvSpPr/>
          <p:nvPr userDrawn="1"/>
        </p:nvSpPr>
        <p:spPr>
          <a:xfrm>
            <a:off x="4596815" y="0"/>
            <a:ext cx="4978400" cy="5476648"/>
          </a:xfrm>
          <a:custGeom>
            <a:avLst/>
            <a:gdLst>
              <a:gd name="connsiteX0" fmla="*/ 35272 w 4978400"/>
              <a:gd name="connsiteY0" fmla="*/ 0 h 5476648"/>
              <a:gd name="connsiteX1" fmla="*/ 4978400 w 4978400"/>
              <a:gd name="connsiteY1" fmla="*/ 0 h 5476648"/>
              <a:gd name="connsiteX2" fmla="*/ 4978400 w 4978400"/>
              <a:gd name="connsiteY2" fmla="*/ 5474598 h 5476648"/>
              <a:gd name="connsiteX3" fmla="*/ 4897324 w 4978400"/>
              <a:gd name="connsiteY3" fmla="*/ 5476648 h 5476648"/>
              <a:gd name="connsiteX4" fmla="*/ 0 w 4978400"/>
              <a:gd name="connsiteY4" fmla="*/ 579324 h 5476648"/>
              <a:gd name="connsiteX5" fmla="*/ 25285 w 4978400"/>
              <a:gd name="connsiteY5" fmla="*/ 78601 h 547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8400" h="5476648">
                <a:moveTo>
                  <a:pt x="35272" y="0"/>
                </a:moveTo>
                <a:lnTo>
                  <a:pt x="4978400" y="0"/>
                </a:lnTo>
                <a:lnTo>
                  <a:pt x="4978400" y="5474598"/>
                </a:lnTo>
                <a:lnTo>
                  <a:pt x="4897324" y="5476648"/>
                </a:lnTo>
                <a:cubicBezTo>
                  <a:pt x="2192607" y="5476648"/>
                  <a:pt x="0" y="3284041"/>
                  <a:pt x="0" y="579324"/>
                </a:cubicBezTo>
                <a:cubicBezTo>
                  <a:pt x="0" y="410279"/>
                  <a:pt x="8565" y="243235"/>
                  <a:pt x="25285" y="78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A5FC801-48D7-4FF1-A31F-A732E9069F8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44967" y="0"/>
            <a:ext cx="8510362" cy="6858000"/>
          </a:xfrm>
          <a:custGeom>
            <a:avLst/>
            <a:gdLst>
              <a:gd name="connsiteX0" fmla="*/ 13494 w 8510362"/>
              <a:gd name="connsiteY0" fmla="*/ 0 h 6858000"/>
              <a:gd name="connsiteX1" fmla="*/ 8510362 w 8510362"/>
              <a:gd name="connsiteY1" fmla="*/ 0 h 6858000"/>
              <a:gd name="connsiteX2" fmla="*/ 8510362 w 8510362"/>
              <a:gd name="connsiteY2" fmla="*/ 6858000 h 6858000"/>
              <a:gd name="connsiteX3" fmla="*/ 3014588 w 8510362"/>
              <a:gd name="connsiteY3" fmla="*/ 6858000 h 6858000"/>
              <a:gd name="connsiteX4" fmla="*/ 2848427 w 8510362"/>
              <a:gd name="connsiteY4" fmla="*/ 6719827 h 6858000"/>
              <a:gd name="connsiteX5" fmla="*/ 0 w 8510362"/>
              <a:gd name="connsiteY5" fmla="*/ 462431 h 6858000"/>
              <a:gd name="connsiteX6" fmla="*/ 10796 w 8510362"/>
              <a:gd name="connsiteY6" fmla="*/ 3547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0362" h="6858000">
                <a:moveTo>
                  <a:pt x="13494" y="0"/>
                </a:moveTo>
                <a:lnTo>
                  <a:pt x="8510362" y="0"/>
                </a:lnTo>
                <a:lnTo>
                  <a:pt x="8510362" y="6858000"/>
                </a:lnTo>
                <a:lnTo>
                  <a:pt x="3014588" y="6858000"/>
                </a:lnTo>
                <a:lnTo>
                  <a:pt x="2848427" y="6719827"/>
                </a:lnTo>
                <a:cubicBezTo>
                  <a:pt x="1103037" y="5198776"/>
                  <a:pt x="0" y="2959418"/>
                  <a:pt x="0" y="462431"/>
                </a:cubicBezTo>
                <a:cubicBezTo>
                  <a:pt x="0" y="319235"/>
                  <a:pt x="3628" y="176886"/>
                  <a:pt x="10796" y="3547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751E-0178-43A0-8465-3EBF38B4A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BB36CF-AE68-448C-9565-55904AC8D47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69754" y="1781969"/>
            <a:ext cx="3294063" cy="329406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8" name="Partner1">
            <a:extLst>
              <a:ext uri="{FF2B5EF4-FFF2-40B4-BE49-F238E27FC236}">
                <a16:creationId xmlns:a16="http://schemas.microsoft.com/office/drawing/2014/main" id="{19B39F4A-5D33-4C5D-83B8-5B789CB03A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8900000">
            <a:off x="724967" y="1537182"/>
            <a:ext cx="3746175" cy="3746175"/>
          </a:xfrm>
        </p:spPr>
        <p:txBody>
          <a:bodyPr anchor="b">
            <a:prstTxWarp prst="textArchDown">
              <a:avLst>
                <a:gd name="adj" fmla="val 21137488"/>
              </a:avLst>
            </a:prstTxWarp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1" spc="-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20EB51B-ACDD-4CD5-8F48-81D58580F16B}"/>
              </a:ext>
            </a:extLst>
          </p:cNvPr>
          <p:cNvSpPr/>
          <p:nvPr userDrawn="1"/>
        </p:nvSpPr>
        <p:spPr>
          <a:xfrm>
            <a:off x="682757" y="1473907"/>
            <a:ext cx="3859688" cy="3898285"/>
          </a:xfrm>
          <a:prstGeom prst="arc">
            <a:avLst>
              <a:gd name="adj1" fmla="val 1700406"/>
              <a:gd name="adj2" fmla="val 4849921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C3DC63-5EF8-4005-8818-6FC00D9B6AC0}"/>
              </a:ext>
            </a:extLst>
          </p:cNvPr>
          <p:cNvSpPr/>
          <p:nvPr userDrawn="1"/>
        </p:nvSpPr>
        <p:spPr>
          <a:xfrm>
            <a:off x="4256228" y="3991483"/>
            <a:ext cx="231235" cy="231235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CA3394F-AA9B-48A7-BC9B-C798DCA62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299776"/>
            <a:ext cx="11484000" cy="202829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1067"/>
      </p:ext>
    </p:extLst>
  </p:cSld>
  <p:clrMapOvr>
    <a:masterClrMapping/>
  </p:clrMapOvr>
</p:sldLayout>
</file>

<file path=ppt/slideMasters/_rels/slideMaster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81.xml" Id="rId8" /><Relationship Type="http://schemas.openxmlformats.org/officeDocument/2006/relationships/slideLayout" Target="/ppt/slideLayouts/slideLayout132.xml" Id="rId13" /><Relationship Type="http://schemas.openxmlformats.org/officeDocument/2006/relationships/slideLayout" Target="/ppt/slideLayouts/slideLayout183.xml" Id="rId18" /><Relationship Type="http://schemas.openxmlformats.org/officeDocument/2006/relationships/slideLayout" Target="/ppt/slideLayouts/slideLayout264.xml" Id="rId26" /><Relationship Type="http://schemas.openxmlformats.org/officeDocument/2006/relationships/slideLayout" Target="/ppt/slideLayouts/slideLayout35.xml" Id="rId3" /><Relationship Type="http://schemas.openxmlformats.org/officeDocument/2006/relationships/slideLayout" Target="/ppt/slideLayouts/slideLayout216.xml" Id="rId21" /><Relationship Type="http://schemas.openxmlformats.org/officeDocument/2006/relationships/slideLayout" Target="/ppt/slideLayouts/slideLayout77.xml" Id="rId7" /><Relationship Type="http://schemas.openxmlformats.org/officeDocument/2006/relationships/slideLayout" Target="/ppt/slideLayouts/slideLayout128.xml" Id="rId12" /><Relationship Type="http://schemas.openxmlformats.org/officeDocument/2006/relationships/slideLayout" Target="/ppt/slideLayouts/slideLayout179.xml" Id="rId17" /><Relationship Type="http://schemas.openxmlformats.org/officeDocument/2006/relationships/slideLayout" Target="/ppt/slideLayouts/slideLayout2510.xml" Id="rId25" /><Relationship Type="http://schemas.openxmlformats.org/officeDocument/2006/relationships/slideLayout" Target="/ppt/slideLayouts/slideLayout211.xml" Id="rId2" /><Relationship Type="http://schemas.openxmlformats.org/officeDocument/2006/relationships/slideLayout" Target="/ppt/slideLayouts/slideLayout1612.xml" Id="rId16" /><Relationship Type="http://schemas.openxmlformats.org/officeDocument/2006/relationships/slideLayout" Target="/ppt/slideLayouts/slideLayout2013.xml" Id="rId20" /><Relationship Type="http://schemas.openxmlformats.org/officeDocument/2006/relationships/theme" Target="/ppt/theme/theme11.xml" Id="rId29" /><Relationship Type="http://schemas.openxmlformats.org/officeDocument/2006/relationships/slideLayout" Target="/ppt/slideLayouts/slideLayout114.xml" Id="rId1" /><Relationship Type="http://schemas.openxmlformats.org/officeDocument/2006/relationships/slideLayout" Target="/ppt/slideLayouts/slideLayout615.xml" Id="rId6" /><Relationship Type="http://schemas.openxmlformats.org/officeDocument/2006/relationships/slideLayout" Target="/ppt/slideLayouts/slideLayout1116.xml" Id="rId11" /><Relationship Type="http://schemas.openxmlformats.org/officeDocument/2006/relationships/slideLayout" Target="/ppt/slideLayouts/slideLayout2417.xml" Id="rId24" /><Relationship Type="http://schemas.openxmlformats.org/officeDocument/2006/relationships/slideLayout" Target="/ppt/slideLayouts/slideLayout518.xml" Id="rId5" /><Relationship Type="http://schemas.openxmlformats.org/officeDocument/2006/relationships/slideLayout" Target="/ppt/slideLayouts/slideLayout1519.xml" Id="rId15" /><Relationship Type="http://schemas.openxmlformats.org/officeDocument/2006/relationships/slideLayout" Target="/ppt/slideLayouts/slideLayout2320.xml" Id="rId23" /><Relationship Type="http://schemas.openxmlformats.org/officeDocument/2006/relationships/slideLayout" Target="/ppt/slideLayouts/slideLayout2821.xml" Id="rId28" /><Relationship Type="http://schemas.openxmlformats.org/officeDocument/2006/relationships/slideLayout" Target="/ppt/slideLayouts/slideLayout1022.xml" Id="rId10" /><Relationship Type="http://schemas.openxmlformats.org/officeDocument/2006/relationships/slideLayout" Target="/ppt/slideLayouts/slideLayout1923.xml" Id="rId19" /><Relationship Type="http://schemas.openxmlformats.org/officeDocument/2006/relationships/slideLayout" Target="/ppt/slideLayouts/slideLayout424.xml" Id="rId4" /><Relationship Type="http://schemas.openxmlformats.org/officeDocument/2006/relationships/slideLayout" Target="/ppt/slideLayouts/slideLayout925.xml" Id="rId9" /><Relationship Type="http://schemas.openxmlformats.org/officeDocument/2006/relationships/slideLayout" Target="/ppt/slideLayouts/slideLayout1426.xml" Id="rId14" /><Relationship Type="http://schemas.openxmlformats.org/officeDocument/2006/relationships/slideLayout" Target="/ppt/slideLayouts/slideLayout2227.xml" Id="rId22" /><Relationship Type="http://schemas.openxmlformats.org/officeDocument/2006/relationships/slideLayout" Target="/ppt/slideLayouts/slideLayout2728.xml" Id="rId27" /></Relationships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E2E7F4-48EC-4595-9FA7-4633C0899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576001"/>
            <a:ext cx="10440000" cy="864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1E1B7-1C9D-478C-94DD-FE7754AF9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000" y="1584000"/>
            <a:ext cx="104898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1089E-2CAA-4DB4-B60C-D409C8D64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8000" y="6354000"/>
            <a:ext cx="504000" cy="50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B96C8EE-5CE2-4DF5-AEBC-F7D540F7D7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4C25CB8-337E-46F1-A218-7638F305F4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360F8-476B-46A9-AE4D-B70F5EF3C486}" type="datetimeFigureOut">
              <a:rPr lang="en-US" smtClean="0"/>
              <a:pPr/>
              <a:t>7/4/2022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77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8" r:id="rId2"/>
    <p:sldLayoutId id="2147483665" r:id="rId3"/>
    <p:sldLayoutId id="2147483669" r:id="rId4"/>
    <p:sldLayoutId id="2147483670" r:id="rId5"/>
    <p:sldLayoutId id="2147483675" r:id="rId6"/>
    <p:sldLayoutId id="2147483676" r:id="rId7"/>
    <p:sldLayoutId id="2147483660" r:id="rId8"/>
    <p:sldLayoutId id="2147483666" r:id="rId9"/>
    <p:sldLayoutId id="2147483667" r:id="rId10"/>
    <p:sldLayoutId id="2147483668" r:id="rId11"/>
    <p:sldLayoutId id="2147483671" r:id="rId12"/>
    <p:sldLayoutId id="2147483672" r:id="rId13"/>
    <p:sldLayoutId id="2147483673" r:id="rId14"/>
    <p:sldLayoutId id="2147483674" r:id="rId15"/>
    <p:sldLayoutId id="2147483657" r:id="rId16"/>
    <p:sldLayoutId id="2147483677" r:id="rId17"/>
    <p:sldLayoutId id="2147483662" r:id="rId18"/>
    <p:sldLayoutId id="2147483663" r:id="rId19"/>
    <p:sldLayoutId id="2147483649" r:id="rId20"/>
    <p:sldLayoutId id="2147483664" r:id="rId21"/>
    <p:sldLayoutId id="2147483651" r:id="rId22"/>
    <p:sldLayoutId id="2147483650" r:id="rId23"/>
    <p:sldLayoutId id="2147483652" r:id="rId24"/>
    <p:sldLayoutId id="2147483653" r:id="rId25"/>
    <p:sldLayoutId id="2147483654" r:id="rId26"/>
    <p:sldLayoutId id="2147483655" r:id="rId27"/>
    <p:sldLayoutId id="214748365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90000"/>
          </a:schemeClr>
        </a:buClr>
        <a:buFont typeface="Segoe UI" panose="020B0502040204020203" pitchFamily="34" charset="0"/>
        <a:buChar char="·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39750" indent="-2730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90000"/>
          </a:schemeClr>
        </a:buClr>
        <a:buFont typeface="Segoe UI" panose="020B0502040204020203" pitchFamily="34" charset="0"/>
        <a:buChar char="·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645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90000"/>
          </a:schemeClr>
        </a:buClr>
        <a:buFont typeface="Segoe UI" panose="020B0502040204020203" pitchFamily="34" charset="0"/>
        <a:buChar char="·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9500" indent="-2730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90000"/>
          </a:schemeClr>
        </a:buClr>
        <a:buFont typeface="Segoe UI" panose="020B0502040204020203" pitchFamily="34" charset="0"/>
        <a:buChar char="·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90000"/>
          </a:schemeClr>
        </a:buClr>
        <a:buFont typeface="Segoe UI" panose="020B0502040204020203" pitchFamily="34" charset="0"/>
        <a:buChar char="·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13.xml.rels>&#65279;<?xml version="1.0" encoding="utf-8"?><Relationships xmlns="http://schemas.openxmlformats.org/package/2006/relationships"><Relationship Type="http://schemas.openxmlformats.org/officeDocument/2006/relationships/image" Target="/ppt/media/image1318.jpeg" Id="rId2" /><Relationship Type="http://schemas.openxmlformats.org/officeDocument/2006/relationships/slideLayout" Target="/ppt/slideLayouts/slideLayout615.xml" Id="rId1" /></Relationships>
</file>

<file path=ppt/slides/_rels/slide117.xml.rels>&#65279;<?xml version="1.0" encoding="utf-8"?><Relationships xmlns="http://schemas.openxmlformats.org/package/2006/relationships"><Relationship Type="http://schemas.openxmlformats.org/officeDocument/2006/relationships/image" Target="/ppt/media/image149.jpeg" Id="rId2" /><Relationship Type="http://schemas.openxmlformats.org/officeDocument/2006/relationships/slideLayout" Target="/ppt/slideLayouts/slideLayout77.xml" Id="rId1" /></Relationships>
</file>

<file path=ppt/slides/_rels/slide122.xml.rels>&#65279;<?xml version="1.0" encoding="utf-8"?><Relationships xmlns="http://schemas.openxmlformats.org/package/2006/relationships"><Relationship Type="http://schemas.openxmlformats.org/officeDocument/2006/relationships/image" Target="/ppt/media/image42.jpeg" Id="rId3" /><Relationship Type="http://schemas.openxmlformats.org/officeDocument/2006/relationships/image" Target="/ppt/media/image153.jpeg" Id="rId2" /><Relationship Type="http://schemas.openxmlformats.org/officeDocument/2006/relationships/slideLayout" Target="/ppt/slideLayouts/slideLayout128.xml" Id="rId1" /><Relationship Type="http://schemas.openxmlformats.org/officeDocument/2006/relationships/image" Target="/ppt/media/image164.jpeg" Id="rId4" /></Relationships>
</file>

<file path=ppt/slides/_rels/slide1320.xml.rels>&#65279;<?xml version="1.0" encoding="utf-8"?><Relationships xmlns="http://schemas.openxmlformats.org/package/2006/relationships"><Relationship Type="http://schemas.openxmlformats.org/officeDocument/2006/relationships/image" Target="/ppt/media/image1827.jpeg" Id="rId3" /><Relationship Type="http://schemas.openxmlformats.org/officeDocument/2006/relationships/image" Target="/ppt/media/image1728.jpeg" Id="rId2" /><Relationship Type="http://schemas.openxmlformats.org/officeDocument/2006/relationships/slideLayout" Target="/ppt/slideLayouts/slideLayout132.xml" Id="rId1" /><Relationship Type="http://schemas.openxmlformats.org/officeDocument/2006/relationships/image" Target="/ppt/media/image1929.jpeg" Id="rId4" /></Relationships>
</file>

<file path=ppt/slides/_rels/slide1415.xml.rels>&#65279;<?xml version="1.0" encoding="utf-8"?><Relationships xmlns="http://schemas.openxmlformats.org/package/2006/relationships"><Relationship Type="http://schemas.openxmlformats.org/officeDocument/2006/relationships/image" Target="/ppt/media/image2120.jpeg" Id="rId3" /><Relationship Type="http://schemas.openxmlformats.org/officeDocument/2006/relationships/image" Target="/ppt/media/image2021.jpeg" Id="rId2" /><Relationship Type="http://schemas.openxmlformats.org/officeDocument/2006/relationships/slideLayout" Target="/ppt/slideLayouts/slideLayout1426.xml" Id="rId1" /><Relationship Type="http://schemas.openxmlformats.org/officeDocument/2006/relationships/image" Target="/ppt/media/image2322.jpeg" Id="rId5" /><Relationship Type="http://schemas.openxmlformats.org/officeDocument/2006/relationships/image" Target="/ppt/media/image2223.jpeg" Id="rId4" /></Relationships>
</file>

<file path=ppt/slides/_rels/slide1510.xml.rels>&#65279;<?xml version="1.0" encoding="utf-8"?><Relationships xmlns="http://schemas.openxmlformats.org/package/2006/relationships"><Relationship Type="http://schemas.openxmlformats.org/officeDocument/2006/relationships/image" Target="/ppt/media/image2512.jpeg" Id="rId3" /><Relationship Type="http://schemas.openxmlformats.org/officeDocument/2006/relationships/image" Target="/ppt/media/image2413.jpeg" Id="rId2" /><Relationship Type="http://schemas.openxmlformats.org/officeDocument/2006/relationships/slideLayout" Target="/ppt/slideLayouts/slideLayout1519.xml" Id="rId1" /><Relationship Type="http://schemas.openxmlformats.org/officeDocument/2006/relationships/image" Target="/ppt/media/image2714.jpeg" Id="rId5" /><Relationship Type="http://schemas.openxmlformats.org/officeDocument/2006/relationships/image" Target="/ppt/media/image2615.jpeg" Id="rId4" /></Relationships>
</file>

<file path=ppt/slides/_rels/slide168.xml.rels>&#65279;<?xml version="1.0" encoding="utf-8"?><Relationships xmlns="http://schemas.openxmlformats.org/package/2006/relationships"><Relationship Type="http://schemas.openxmlformats.org/officeDocument/2006/relationships/image" Target="/ppt/media/image2810.jpeg" Id="rId2" /><Relationship Type="http://schemas.openxmlformats.org/officeDocument/2006/relationships/slideLayout" Target="/ppt/slideLayouts/slideLayout1612.xml" Id="rId1" /></Relationships>
</file>

<file path=ppt/slides/_rels/slide173.xml.rels>&#65279;<?xml version="1.0" encoding="utf-8"?><Relationships xmlns="http://schemas.openxmlformats.org/package/2006/relationships"><Relationship Type="http://schemas.openxmlformats.org/officeDocument/2006/relationships/image" Target="/ppt/media/image295.jpeg" Id="rId2" /><Relationship Type="http://schemas.openxmlformats.org/officeDocument/2006/relationships/slideLayout" Target="/ppt/slideLayouts/slideLayout179.xml" Id="rId1" /></Relationships>
</file>

<file path=ppt/slides/_rels/slide1817.xml.rels>&#65279;<?xml version="1.0" encoding="utf-8"?><Relationships xmlns="http://schemas.openxmlformats.org/package/2006/relationships"><Relationship Type="http://schemas.openxmlformats.org/officeDocument/2006/relationships/slideLayout" Target="/ppt/slideLayouts/slideLayout216.xml" Id="rId1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image" Target="/ppt/media/image111.jpeg" Id="rId2" /><Relationship Type="http://schemas.openxmlformats.org/officeDocument/2006/relationships/slideLayout" Target="/ppt/slideLayouts/slideLayout114.xml" Id="rId1" /></Relationships>
</file>

<file path=ppt/slides/_rels/slide19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183.xml" Id="rId1" /></Relationships>
</file>

<file path=ppt/slides/_rels/slide205.xml.rels>&#65279;<?xml version="1.0" encoding="utf-8"?><Relationships xmlns="http://schemas.openxmlformats.org/package/2006/relationships"><Relationship Type="http://schemas.openxmlformats.org/officeDocument/2006/relationships/slideLayout" Target="/ppt/slideLayouts/slideLayout1923.xml" Id="rId1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image" Target="/ppt/media/image26.jpeg" Id="rId2" /><Relationship Type="http://schemas.openxmlformats.org/officeDocument/2006/relationships/slideLayout" Target="/ppt/slideLayouts/slideLayout35.xml" Id="rId1" /></Relationships>
</file>

<file path=ppt/slides/_rels/slide318.xml.rels>&#65279;<?xml version="1.0" encoding="utf-8"?><Relationships xmlns="http://schemas.openxmlformats.org/package/2006/relationships"><Relationship Type="http://schemas.openxmlformats.org/officeDocument/2006/relationships/image" Target="/ppt/media/image325.jpeg" Id="rId2" /><Relationship Type="http://schemas.openxmlformats.org/officeDocument/2006/relationships/slideLayout" Target="/ppt/slideLayouts/slideLayout211.xml" Id="rId1" /></Relationships>
</file>

<file path=ppt/slides/_rels/slide414.xml.rels>&#65279;<?xml version="1.0" encoding="utf-8"?><Relationships xmlns="http://schemas.openxmlformats.org/package/2006/relationships"><Relationship Type="http://schemas.openxmlformats.org/officeDocument/2006/relationships/image" Target="/ppt/media/image519.jpeg" Id="rId3" /><Relationship Type="http://schemas.openxmlformats.org/officeDocument/2006/relationships/image" Target="/ppt/media/image42.jpeg" Id="rId2" /><Relationship Type="http://schemas.openxmlformats.org/officeDocument/2006/relationships/slideLayout" Target="/ppt/slideLayouts/slideLayout925.xml" Id="rId1" /></Relationships>
</file>

<file path=ppt/slides/_rels/slide512.xml.rels>&#65279;<?xml version="1.0" encoding="utf-8"?><Relationships xmlns="http://schemas.openxmlformats.org/package/2006/relationships"><Relationship Type="http://schemas.openxmlformats.org/officeDocument/2006/relationships/image" Target="/ppt/media/image716.jpeg" Id="rId3" /><Relationship Type="http://schemas.openxmlformats.org/officeDocument/2006/relationships/image" Target="/ppt/media/image617.jpeg" Id="rId2" /><Relationship Type="http://schemas.openxmlformats.org/officeDocument/2006/relationships/slideLayout" Target="/ppt/slideLayouts/slideLayout1022.xml" Id="rId1" /></Relationships>
</file>

<file path=ppt/slides/_rels/slide66.xml.rels>&#65279;<?xml version="1.0" encoding="utf-8"?><Relationships xmlns="http://schemas.openxmlformats.org/package/2006/relationships"><Relationship Type="http://schemas.openxmlformats.org/officeDocument/2006/relationships/image" Target="/ppt/media/image97.jpeg" Id="rId3" /><Relationship Type="http://schemas.openxmlformats.org/officeDocument/2006/relationships/image" Target="/ppt/media/image88.jpeg" Id="rId2" /><Relationship Type="http://schemas.openxmlformats.org/officeDocument/2006/relationships/slideLayout" Target="/ppt/slideLayouts/slideLayout1116.xml" Id="rId1" /></Relationships>
</file>

<file path=ppt/slides/_rels/slide71.xml.rels>&#65279;<?xml version="1.0" encoding="utf-8"?><Relationships xmlns="http://schemas.openxmlformats.org/package/2006/relationships"><Relationship Type="http://schemas.openxmlformats.org/officeDocument/2006/relationships/image" Target="/ppt/media/image10.jpeg" Id="rId2" /><Relationship Type="http://schemas.openxmlformats.org/officeDocument/2006/relationships/slideLayout" Target="/ppt/slideLayouts/slideLayout81.xml" Id="rId1" /></Relationships>
</file>

<file path=ppt/slides/_rels/slide819.xml.rels>&#65279;<?xml version="1.0" encoding="utf-8"?><Relationships xmlns="http://schemas.openxmlformats.org/package/2006/relationships"><Relationship Type="http://schemas.openxmlformats.org/officeDocument/2006/relationships/image" Target="/ppt/media/image1126.jpeg" Id="rId2" /><Relationship Type="http://schemas.openxmlformats.org/officeDocument/2006/relationships/slideLayout" Target="/ppt/slideLayouts/slideLayout424.xml" Id="rId1" /></Relationships>
</file>

<file path=ppt/slides/_rels/slide916.xml.rels>&#65279;<?xml version="1.0" encoding="utf-8"?><Relationships xmlns="http://schemas.openxmlformats.org/package/2006/relationships"><Relationship Type="http://schemas.openxmlformats.org/officeDocument/2006/relationships/image" Target="/ppt/media/image1224.jpeg" Id="rId2" /><Relationship Type="http://schemas.openxmlformats.org/officeDocument/2006/relationships/slideLayout" Target="/ppt/slideLayouts/slideLayout518.xml" Id="rId1" /></Relationships>
</file>

<file path=ppt/slides/slide10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C13C6DFC-56BD-4CFB-A625-460C703D0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Fullscreen Image Option 2</a:t>
            </a:r>
          </a:p>
        </p:txBody>
      </p:sp>
      <p:pic>
        <p:nvPicPr>
          <p:cNvPr id="5" name="Picture Placeholder 4" descr="two men in suits holding hands">
            <a:extLst>
              <a:ext uri="{FF2B5EF4-FFF2-40B4-BE49-F238E27FC236}">
                <a16:creationId xmlns:a16="http://schemas.microsoft.com/office/drawing/2014/main" id="{AEACF017-4281-4585-BD4A-6F5E4EE1973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756388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C149108D-A03E-4FA1-A99E-A49A9BE9E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Fullscreen Image Option 1</a:t>
            </a:r>
          </a:p>
        </p:txBody>
      </p:sp>
      <p:pic>
        <p:nvPicPr>
          <p:cNvPr id="6" name="Picture Placeholder 5" descr="close up of wedding couple's hands with wedding bands and bouquet">
            <a:extLst>
              <a:ext uri="{FF2B5EF4-FFF2-40B4-BE49-F238E27FC236}">
                <a16:creationId xmlns:a16="http://schemas.microsoft.com/office/drawing/2014/main" id="{2E4C5138-5A2F-4612-A839-0C2C86F4D24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481186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close of bride's hands in her wedding dress">
            <a:extLst>
              <a:ext uri="{FF2B5EF4-FFF2-40B4-BE49-F238E27FC236}">
                <a16:creationId xmlns:a16="http://schemas.microsoft.com/office/drawing/2014/main" id="{A18DE09D-C3C4-4764-BC40-E4AAAEEA3C6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 hidden="1">
            <a:extLst>
              <a:ext uri="{FF2B5EF4-FFF2-40B4-BE49-F238E27FC236}">
                <a16:creationId xmlns:a16="http://schemas.microsoft.com/office/drawing/2014/main" id="{FCD1D110-47C8-45E8-921B-9E2541F8C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X Images Option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9715936">
            <a:off x="4222913" y="1537182"/>
            <a:ext cx="3746175" cy="3746175"/>
          </a:xfrm>
        </p:spPr>
        <p:txBody>
          <a:bodyPr/>
          <a:lstStyle/>
          <a:p>
            <a:r>
              <a:rPr lang="en-US" noProof="1"/>
              <a:t>Mira Persson</a:t>
            </a:r>
          </a:p>
        </p:txBody>
      </p:sp>
      <p:pic>
        <p:nvPicPr>
          <p:cNvPr id="8" name="Picture Placeholder 7" descr="wedding couple sitting in back seat of car smiling">
            <a:extLst>
              <a:ext uri="{FF2B5EF4-FFF2-40B4-BE49-F238E27FC236}">
                <a16:creationId xmlns:a16="http://schemas.microsoft.com/office/drawing/2014/main" id="{F4F54047-E1B3-42F1-8410-A672A8E6A12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Picture Placeholder 24" descr="Wedding cupcakes">
            <a:extLst>
              <a:ext uri="{FF2B5EF4-FFF2-40B4-BE49-F238E27FC236}">
                <a16:creationId xmlns:a16="http://schemas.microsoft.com/office/drawing/2014/main" id="{D7AE8DA2-0105-42CD-AA62-4CF46992F8E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3566152"/>
      </p:ext>
    </p:extLst>
  </p:cSld>
  <p:clrMapOvr>
    <a:masterClrMapping/>
  </p:clrMapOvr>
</p:sld>
</file>

<file path=ppt/slides/slide1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 hidden="1">
            <a:extLst>
              <a:ext uri="{FF2B5EF4-FFF2-40B4-BE49-F238E27FC236}">
                <a16:creationId xmlns:a16="http://schemas.microsoft.com/office/drawing/2014/main" id="{E9E5B8FE-2EE0-4E79-BF69-7681D142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X Images Option 2</a:t>
            </a:r>
          </a:p>
        </p:txBody>
      </p:sp>
      <p:pic>
        <p:nvPicPr>
          <p:cNvPr id="7" name="Picture Placeholder 6" descr="two women in field hugging and smiling">
            <a:extLst>
              <a:ext uri="{FF2B5EF4-FFF2-40B4-BE49-F238E27FC236}">
                <a16:creationId xmlns:a16="http://schemas.microsoft.com/office/drawing/2014/main" id="{DFDF6122-5506-4990-8604-5B42C94C872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Picture Placeholder 17" descr="close up of wedding couple's hands with wedding bands and bouquet">
            <a:extLst>
              <a:ext uri="{FF2B5EF4-FFF2-40B4-BE49-F238E27FC236}">
                <a16:creationId xmlns:a16="http://schemas.microsoft.com/office/drawing/2014/main" id="{1E9946FC-A79B-4FF1-B43A-BD61453AB9B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icture Placeholder 13" descr="wedding couple with husband kissing wife's hand">
            <a:extLst>
              <a:ext uri="{FF2B5EF4-FFF2-40B4-BE49-F238E27FC236}">
                <a16:creationId xmlns:a16="http://schemas.microsoft.com/office/drawing/2014/main" id="{A0E0D8F6-9210-47B4-92F8-58C9A1FF60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</p:spTree>
    <p:extLst>
      <p:ext uri="{BB962C8B-B14F-4D97-AF65-F5344CB8AC3E}">
        <p14:creationId xmlns:p14="http://schemas.microsoft.com/office/powerpoint/2010/main" val="2475377262"/>
      </p:ext>
    </p:extLst>
  </p:cSld>
  <p:clrMapOvr>
    <a:masterClrMapping/>
  </p:clrMapOvr>
</p:sld>
</file>

<file path=ppt/slides/slide14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03A6F087-3103-428F-B80E-33AA1791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X Images Option 1</a:t>
            </a:r>
          </a:p>
        </p:txBody>
      </p:sp>
      <p:pic>
        <p:nvPicPr>
          <p:cNvPr id="7" name="Picture Placeholder 6" descr="two men laughing and half hugging">
            <a:extLst>
              <a:ext uri="{FF2B5EF4-FFF2-40B4-BE49-F238E27FC236}">
                <a16:creationId xmlns:a16="http://schemas.microsoft.com/office/drawing/2014/main" id="{74D8293D-B17F-4112-B903-19E28A9D256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 descr="wedding couple holding bouquet and standing in street surrounded by trees">
            <a:extLst>
              <a:ext uri="{FF2B5EF4-FFF2-40B4-BE49-F238E27FC236}">
                <a16:creationId xmlns:a16="http://schemas.microsoft.com/office/drawing/2014/main" id="{704D77CB-E288-4D73-A996-188A5B11A8E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Picture Placeholder 22" descr="bride putting on lipstick while looking at her reflection in the side of a car">
            <a:extLst>
              <a:ext uri="{FF2B5EF4-FFF2-40B4-BE49-F238E27FC236}">
                <a16:creationId xmlns:a16="http://schemas.microsoft.com/office/drawing/2014/main" id="{56844FC3-79F4-4719-95B1-CB684C27554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Picture Placeholder 18" descr="close up of wedding couple holding hands">
            <a:extLst>
              <a:ext uri="{FF2B5EF4-FFF2-40B4-BE49-F238E27FC236}">
                <a16:creationId xmlns:a16="http://schemas.microsoft.com/office/drawing/2014/main" id="{29344F11-2D28-42F8-8345-2DA2BB23F82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99562" y="5928893"/>
            <a:ext cx="1188437" cy="535373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65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90000"/>
                </a:schemeClr>
              </a:buClr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Kalle Astrom</a:t>
            </a:r>
          </a:p>
        </p:txBody>
      </p:sp>
    </p:spTree>
    <p:extLst>
      <p:ext uri="{BB962C8B-B14F-4D97-AF65-F5344CB8AC3E}">
        <p14:creationId xmlns:p14="http://schemas.microsoft.com/office/powerpoint/2010/main" val="335278084"/>
      </p:ext>
    </p:extLst>
  </p:cSld>
  <p:clrMapOvr>
    <a:masterClrMapping/>
  </p:clrMapOvr>
</p:sld>
</file>

<file path=ppt/slides/slide15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 hidden="1">
            <a:extLst>
              <a:ext uri="{FF2B5EF4-FFF2-40B4-BE49-F238E27FC236}">
                <a16:creationId xmlns:a16="http://schemas.microsoft.com/office/drawing/2014/main" id="{0BD8B3B7-479A-4A52-AD81-B033968A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X Images Option 2</a:t>
            </a:r>
          </a:p>
        </p:txBody>
      </p:sp>
      <p:pic>
        <p:nvPicPr>
          <p:cNvPr id="12" name="Picture Placeholder 11" descr="wedding couple holding bouquet and standing in street surrounded by trees">
            <a:extLst>
              <a:ext uri="{FF2B5EF4-FFF2-40B4-BE49-F238E27FC236}">
                <a16:creationId xmlns:a16="http://schemas.microsoft.com/office/drawing/2014/main" id="{14F96F14-3BEF-4F2E-8426-C1CB692ABF8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Picture Placeholder 35" descr="wedding couple sitting in back seat of car smiling">
            <a:extLst>
              <a:ext uri="{FF2B5EF4-FFF2-40B4-BE49-F238E27FC236}">
                <a16:creationId xmlns:a16="http://schemas.microsoft.com/office/drawing/2014/main" id="{4C765D23-86F7-4C0D-B432-63C638F0F7E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Picture Placeholder 17" descr="wedding couple with husband kissing wife's hand">
            <a:extLst>
              <a:ext uri="{FF2B5EF4-FFF2-40B4-BE49-F238E27FC236}">
                <a16:creationId xmlns:a16="http://schemas.microsoft.com/office/drawing/2014/main" id="{A917C97C-1FDC-4D0E-8224-CE70D58B03C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  <p:pic>
        <p:nvPicPr>
          <p:cNvPr id="7" name="Picture Placeholder 6" descr="two women in field hugging and smiling">
            <a:extLst>
              <a:ext uri="{FF2B5EF4-FFF2-40B4-BE49-F238E27FC236}">
                <a16:creationId xmlns:a16="http://schemas.microsoft.com/office/drawing/2014/main" id="{4AAAE777-20A3-43D5-9B4A-746D5F724E8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1673480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4A543-1D71-415E-A534-2239B171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with </a:t>
            </a:r>
            <a:br>
              <a:rPr lang="en-US" dirty="0"/>
            </a:br>
            <a:r>
              <a:rPr lang="en-US" dirty="0"/>
              <a:t>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9C2FC-955F-449D-BA6B-3BC5F2EB1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noProof="1"/>
              <a:t>amet, consectetur adipiscing elit. Etiam aliquet eu mi quis lacinia. Ut fermentum a magna ut eleifend. </a:t>
            </a:r>
          </a:p>
        </p:txBody>
      </p:sp>
      <p:pic>
        <p:nvPicPr>
          <p:cNvPr id="7" name="Picture Placeholder 6" descr="close of bride's hands in her wedding dress">
            <a:extLst>
              <a:ext uri="{FF2B5EF4-FFF2-40B4-BE49-F238E27FC236}">
                <a16:creationId xmlns:a16="http://schemas.microsoft.com/office/drawing/2014/main" id="{6F77EA06-1C35-4CBF-8468-AA898E52AC9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2490640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4A543-1D71-415E-A534-2239B171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Image with </a:t>
            </a:r>
            <a:br>
              <a:rPr lang="en-US" dirty="0"/>
            </a:br>
            <a:r>
              <a:rPr lang="en-US" dirty="0"/>
              <a:t>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9C2FC-955F-449D-BA6B-3BC5F2EB1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noProof="1"/>
              <a:t>amet, consectetur adipiscing elit. Etiam aliquet eu mi quis lacinia. Ut fermentum a magna ut eleifend. </a:t>
            </a:r>
          </a:p>
        </p:txBody>
      </p:sp>
      <p:pic>
        <p:nvPicPr>
          <p:cNvPr id="11" name="Picture Placeholder 10" descr="close up of wedding couple holding hands">
            <a:extLst>
              <a:ext uri="{FF2B5EF4-FFF2-40B4-BE49-F238E27FC236}">
                <a16:creationId xmlns:a16="http://schemas.microsoft.com/office/drawing/2014/main" id="{4FC56D1F-50EB-49F0-8E6B-972B7E789F5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1670095"/>
      </p:ext>
    </p:extLst>
  </p:cSld>
  <p:clrMapOvr>
    <a:masterClrMapping/>
  </p:clrMapOvr>
</p:sld>
</file>

<file path=ppt/slides/slide18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A3EF-AE1D-4A9F-9351-323E3A560C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Place Your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45F44-2048-48BC-B9D1-AE280FF0FB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subtitle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C1D6D2-E612-473B-BA47-A38C177190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Mira Persson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0F1DA6-218C-4B18-818D-9BA3CB4F5E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</p:spTree>
    <p:extLst>
      <p:ext uri="{BB962C8B-B14F-4D97-AF65-F5344CB8AC3E}">
        <p14:creationId xmlns:p14="http://schemas.microsoft.com/office/powerpoint/2010/main" val="790584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wedding couple holding bouquet and standing in street surrounded by trees">
            <a:extLst>
              <a:ext uri="{FF2B5EF4-FFF2-40B4-BE49-F238E27FC236}">
                <a16:creationId xmlns:a16="http://schemas.microsoft.com/office/drawing/2014/main" id="{4714F1A8-2E1C-43A1-8791-6945B28CCE7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Title 20" hidden="1">
            <a:extLst>
              <a:ext uri="{FF2B5EF4-FFF2-40B4-BE49-F238E27FC236}">
                <a16:creationId xmlns:a16="http://schemas.microsoft.com/office/drawing/2014/main" id="{8E62F6FF-B6F0-4433-A425-9C85ED532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Slide Option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384A20-C5F9-4F76-9692-6A588F27CFE4}"/>
              </a:ext>
            </a:extLst>
          </p:cNvPr>
          <p:cNvSpPr txBox="1"/>
          <p:nvPr/>
        </p:nvSpPr>
        <p:spPr>
          <a:xfrm>
            <a:off x="530644" y="3429000"/>
            <a:ext cx="5089233" cy="265017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lnSpc>
                <a:spcPct val="60000"/>
              </a:lnSpc>
            </a:pPr>
            <a:r>
              <a:rPr lang="en-US" sz="19000" spc="-150" dirty="0">
                <a:solidFill>
                  <a:schemeClr val="accent1"/>
                </a:solidFill>
                <a:latin typeface="+mj-lt"/>
              </a:rPr>
              <a:t>and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</p:spTree>
    <p:extLst>
      <p:ext uri="{BB962C8B-B14F-4D97-AF65-F5344CB8AC3E}">
        <p14:creationId xmlns:p14="http://schemas.microsoft.com/office/powerpoint/2010/main" val="4079046010"/>
      </p:ext>
    </p:extLst>
  </p:cSld>
  <p:clrMapOvr>
    <a:masterClrMapping/>
  </p:clrMapOvr>
</p:sld>
</file>

<file path=ppt/slides/slide19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D2EF5B2B-8A51-43E9-8051-79C36F046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Divider Option 1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8499" y="2605179"/>
            <a:ext cx="2845704" cy="127386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65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90000"/>
                </a:schemeClr>
              </a:buClr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</p:spTree>
    <p:extLst>
      <p:ext uri="{BB962C8B-B14F-4D97-AF65-F5344CB8AC3E}">
        <p14:creationId xmlns:p14="http://schemas.microsoft.com/office/powerpoint/2010/main" val="3562699836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955376-8A87-4FCE-982E-A82AA336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Divider Option 2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</p:spTree>
    <p:extLst>
      <p:ext uri="{BB962C8B-B14F-4D97-AF65-F5344CB8AC3E}">
        <p14:creationId xmlns:p14="http://schemas.microsoft.com/office/powerpoint/2010/main" val="2848825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wedding couple with husband kissing wife's hand">
            <a:extLst>
              <a:ext uri="{FF2B5EF4-FFF2-40B4-BE49-F238E27FC236}">
                <a16:creationId xmlns:a16="http://schemas.microsoft.com/office/drawing/2014/main" id="{79065228-6938-4211-B938-D927BB3454E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itle 8" hidden="1">
            <a:extLst>
              <a:ext uri="{FF2B5EF4-FFF2-40B4-BE49-F238E27FC236}">
                <a16:creationId xmlns:a16="http://schemas.microsoft.com/office/drawing/2014/main" id="{2F986175-F735-4E01-8FC4-0A667FE7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Slide Option 2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</p:spTree>
    <p:extLst>
      <p:ext uri="{BB962C8B-B14F-4D97-AF65-F5344CB8AC3E}">
        <p14:creationId xmlns:p14="http://schemas.microsoft.com/office/powerpoint/2010/main" val="244128555"/>
      </p:ext>
    </p:extLst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two women in field hugging and smiling">
            <a:extLst>
              <a:ext uri="{FF2B5EF4-FFF2-40B4-BE49-F238E27FC236}">
                <a16:creationId xmlns:a16="http://schemas.microsoft.com/office/drawing/2014/main" id="{411E2767-A5EE-4B41-B273-95516A7D328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BBA07D2B-E9E0-420E-81A0-F2CEDB49A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Slide Option 3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F61DE3-D366-4018-92FE-72DA9C3EE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019054" y="3468760"/>
            <a:ext cx="495674" cy="495674"/>
          </a:xfrm>
          <a:prstGeom prst="ellipse">
            <a:avLst/>
          </a:prstGeom>
          <a:noFill/>
          <a:ln w="203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190056"/>
      </p:ext>
    </p:extLst>
  </p:cSld>
  <p:clrMapOvr>
    <a:masterClrMapping/>
  </p:clrMapOvr>
</p:sld>
</file>

<file path=ppt/slides/slide4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89FC6F44-6062-4439-8EA1-A155C7EE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 Images Option 1</a:t>
            </a:r>
          </a:p>
        </p:txBody>
      </p:sp>
      <p:pic>
        <p:nvPicPr>
          <p:cNvPr id="7" name="Picture Placeholder 6" descr="wedding couple sitting in back seat of car smiling">
            <a:extLst>
              <a:ext uri="{FF2B5EF4-FFF2-40B4-BE49-F238E27FC236}">
                <a16:creationId xmlns:a16="http://schemas.microsoft.com/office/drawing/2014/main" id="{D36F8770-E84F-4784-9CED-CB966EF29AD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9645346">
            <a:off x="724967" y="1537182"/>
            <a:ext cx="3746175" cy="3746175"/>
          </a:xfrm>
        </p:spPr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  <p:pic>
        <p:nvPicPr>
          <p:cNvPr id="25" name="Picture Placeholder 24" descr="Wedding cupcakes">
            <a:extLst>
              <a:ext uri="{FF2B5EF4-FFF2-40B4-BE49-F238E27FC236}">
                <a16:creationId xmlns:a16="http://schemas.microsoft.com/office/drawing/2014/main" id="{D7AE8DA2-0105-42CD-AA62-4CF46992F8E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5342749"/>
      </p:ext>
    </p:extLst>
  </p:cSld>
  <p:clrMapOvr>
    <a:masterClrMapping/>
  </p:clrMapOvr>
</p:sld>
</file>

<file path=ppt/slides/slide5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wedding couple sitting in back seat of car smiling">
            <a:extLst>
              <a:ext uri="{FF2B5EF4-FFF2-40B4-BE49-F238E27FC236}">
                <a16:creationId xmlns:a16="http://schemas.microsoft.com/office/drawing/2014/main" id="{FAEE708E-1F2C-4340-9D5C-AB5F756EFCD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0E5BAFB8-C26E-4296-8071-F846C5A4D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 Images Option 2</a:t>
            </a:r>
          </a:p>
        </p:txBody>
      </p:sp>
      <p:pic>
        <p:nvPicPr>
          <p:cNvPr id="14" name="Picture Placeholder 13" descr="close up of wedding couple's hands with wedding bands and bouquet">
            <a:extLst>
              <a:ext uri="{FF2B5EF4-FFF2-40B4-BE49-F238E27FC236}">
                <a16:creationId xmlns:a16="http://schemas.microsoft.com/office/drawing/2014/main" id="{DC4988DF-413E-464A-9EF4-12D17163291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</p:spTree>
    <p:extLst>
      <p:ext uri="{BB962C8B-B14F-4D97-AF65-F5344CB8AC3E}">
        <p14:creationId xmlns:p14="http://schemas.microsoft.com/office/powerpoint/2010/main" val="14130838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Wedding dress designer">
            <a:extLst>
              <a:ext uri="{FF2B5EF4-FFF2-40B4-BE49-F238E27FC236}">
                <a16:creationId xmlns:a16="http://schemas.microsoft.com/office/drawing/2014/main" id="{A005EE52-AAC5-4664-8333-2DA3ECA3E6A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42A3CEBD-EEDE-4B26-A451-E6907B22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 Images Option 3</a:t>
            </a:r>
          </a:p>
        </p:txBody>
      </p:sp>
      <p:pic>
        <p:nvPicPr>
          <p:cNvPr id="7" name="Picture Placeholder 6" descr="wedding couple holding bouquet and standing in street surrounded by trees">
            <a:extLst>
              <a:ext uri="{FF2B5EF4-FFF2-40B4-BE49-F238E27FC236}">
                <a16:creationId xmlns:a16="http://schemas.microsoft.com/office/drawing/2014/main" id="{E31E9F1F-421F-4B7C-A3CA-44B14542CC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 Astrom</a:t>
            </a:r>
          </a:p>
        </p:txBody>
      </p:sp>
    </p:spTree>
    <p:extLst>
      <p:ext uri="{BB962C8B-B14F-4D97-AF65-F5344CB8AC3E}">
        <p14:creationId xmlns:p14="http://schemas.microsoft.com/office/powerpoint/2010/main" val="13920125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two men laughing and half hugging">
            <a:extLst>
              <a:ext uri="{FF2B5EF4-FFF2-40B4-BE49-F238E27FC236}">
                <a16:creationId xmlns:a16="http://schemas.microsoft.com/office/drawing/2014/main" id="{05E52449-D474-4115-A981-6C8114D66E1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C50F1E75-7EFC-42A7-A2AC-FB783F648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Fullscreen Image Option 5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A54507-D031-483A-8CE9-51B20220C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1"/>
              <a:t>Mira Persson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92663-EE51-490C-BF8C-FD26ED648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Kalle</a:t>
            </a:r>
            <a:br>
              <a:rPr lang="en-US" noProof="1"/>
            </a:br>
            <a:r>
              <a:rPr lang="en-US" noProof="1"/>
              <a:t>Astrom</a:t>
            </a:r>
          </a:p>
        </p:txBody>
      </p:sp>
    </p:spTree>
    <p:extLst>
      <p:ext uri="{BB962C8B-B14F-4D97-AF65-F5344CB8AC3E}">
        <p14:creationId xmlns:p14="http://schemas.microsoft.com/office/powerpoint/2010/main" val="1295909077"/>
      </p:ext>
    </p:extLst>
  </p:cSld>
  <p:clrMapOvr>
    <a:masterClrMapping/>
  </p:clrMapOvr>
</p:sld>
</file>

<file path=ppt/slides/slide8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>
            <a:extLst>
              <a:ext uri="{FF2B5EF4-FFF2-40B4-BE49-F238E27FC236}">
                <a16:creationId xmlns:a16="http://schemas.microsoft.com/office/drawing/2014/main" id="{E1A1670F-ED41-4221-A056-36AE1F44F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Fullscreen Image Option 4</a:t>
            </a:r>
          </a:p>
        </p:txBody>
      </p:sp>
      <p:pic>
        <p:nvPicPr>
          <p:cNvPr id="6" name="Picture Placeholder 5" descr="wedding couple sitting in back seat of car smiling">
            <a:extLst>
              <a:ext uri="{FF2B5EF4-FFF2-40B4-BE49-F238E27FC236}">
                <a16:creationId xmlns:a16="http://schemas.microsoft.com/office/drawing/2014/main" id="{550A4F6C-BBB2-498C-A3E0-D029BCC5D67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82550"/>
      </p:ext>
    </p:extLst>
  </p:cSld>
  <p:clrMapOvr>
    <a:masterClrMapping/>
  </p:clrMapOvr>
</p:sld>
</file>

<file path=ppt/slides/slide9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349E3913-4B6D-4E3E-89BF-AC50C5056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Fullscreen Image Option 3</a:t>
            </a:r>
          </a:p>
        </p:txBody>
      </p:sp>
      <p:pic>
        <p:nvPicPr>
          <p:cNvPr id="6" name="Picture Placeholder 5" descr="close up of wedding couple holding hands">
            <a:extLst>
              <a:ext uri="{FF2B5EF4-FFF2-40B4-BE49-F238E27FC236}">
                <a16:creationId xmlns:a16="http://schemas.microsoft.com/office/drawing/2014/main" id="{906B7EF1-C270-4F89-8AA5-5244AE11445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9078162"/>
      </p:ext>
    </p:extLst>
  </p:cSld>
  <p:clrMapOvr>
    <a:masterClrMapping/>
  </p:clrMapOvr>
</p:sld>
</file>

<file path=ppt/theme/theme11.xml><?xml version="1.0" encoding="utf-8"?>
<a:theme xmlns:a="http://schemas.openxmlformats.org/drawingml/2006/main" name="Office Theme">
  <a:themeElements>
    <a:clrScheme name="MS Weddings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FCCCF"/>
      </a:accent1>
      <a:accent2>
        <a:srgbClr val="F9E6A7"/>
      </a:accent2>
      <a:accent3>
        <a:srgbClr val="B5D5F0"/>
      </a:accent3>
      <a:accent4>
        <a:srgbClr val="E7EDC4"/>
      </a:accent4>
      <a:accent5>
        <a:srgbClr val="98DBD7"/>
      </a:accent5>
      <a:accent6>
        <a:srgbClr val="E1CCE1"/>
      </a:accent6>
      <a:hlink>
        <a:srgbClr val="EFCCCF"/>
      </a:hlink>
      <a:folHlink>
        <a:srgbClr val="EFCCCF"/>
      </a:folHlink>
    </a:clrScheme>
    <a:fontScheme name="Custom 349">
      <a:majorFont>
        <a:latin typeface="Walbaum Display SemiBold"/>
        <a:ea typeface=""/>
        <a:cs typeface=""/>
      </a:majorFont>
      <a:minorFont>
        <a:latin typeface="Sagona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emporary Wedding Photo Album_02_Win32_SB - v4" id="{192030CE-3AD5-4433-A04D-9CB311B64184}" vid="{BC8CE957-D12E-4003-B064-9E7F97F9DC51}"/>
    </a:ext>
  </a:extLst>
</a:theme>
</file>

<file path=customXml/_rels/item1.xml.rels>&#65279;<?xml version="1.0" encoding="utf-8"?><Relationships xmlns="http://schemas.openxmlformats.org/package/2006/relationships"><Relationship Type="http://schemas.openxmlformats.org/officeDocument/2006/relationships/customXmlProps" Target="/customXml/itemProps11.xml" Id="rId1" /></Relationships>
</file>

<file path=customXml/_rels/item23.xml.rels>&#65279;<?xml version="1.0" encoding="utf-8"?><Relationships xmlns="http://schemas.openxmlformats.org/package/2006/relationships"><Relationship Type="http://schemas.openxmlformats.org/officeDocument/2006/relationships/customXmlProps" Target="/customXml/itemProps23.xml" Id="rId1" /></Relationships>
</file>

<file path=customXml/_rels/item32.xml.rels>&#65279;<?xml version="1.0" encoding="utf-8"?><Relationships xmlns="http://schemas.openxmlformats.org/package/2006/relationships"><Relationship Type="http://schemas.openxmlformats.org/officeDocument/2006/relationships/customXmlProps" Target="/customXml/itemProps32.xml" Id="rId1" 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1.xml><?xml version="1.0" encoding="utf-8"?>
<ds:datastoreItem xmlns:ds="http://schemas.openxmlformats.org/officeDocument/2006/customXml" ds:itemID="{B0D355F3-2908-441C-80C9-5D543EE3AA8A}"/>
</file>

<file path=customXml/itemProps23.xml><?xml version="1.0" encoding="utf-8"?>
<ds:datastoreItem xmlns:ds="http://schemas.openxmlformats.org/officeDocument/2006/customXml" ds:itemID="{9F96A501-8034-45C3-85F5-FFF2500940A6}"/>
</file>

<file path=customXml/itemProps32.xml><?xml version="1.0" encoding="utf-8"?>
<ds:datastoreItem xmlns:ds="http://schemas.openxmlformats.org/officeDocument/2006/customXml" ds:itemID="{6102B8F2-F763-4234-9205-DE839D0AF140}"/>
</file>

<file path=docProps/app.xml><?xml version="1.0" encoding="utf-8"?>
<ap:Properties xmlns:vt="http://schemas.openxmlformats.org/officeDocument/2006/docPropsVTypes" xmlns:ap="http://schemas.openxmlformats.org/officeDocument/2006/extended-properties">
  <ap:Template>en-us_Contemporary wedding photo album_tf11699814_win32</ap:Template>
  <ap:TotalTime>0</ap:TotalTime>
  <ap:Words>197</ap:Words>
  <ap:Application>Microsoft Office PowerPoint</ap:Application>
  <ap:PresentationFormat>Widescreen</ap:PresentationFormat>
  <ap:Paragraphs>52</ap:Paragraphs>
  <ap:Slides>20</ap:Slides>
  <ap:Notes>0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ap:HeadingPairs>
  <ap:TitlesOfParts>
    <vt:vector baseType="lpstr" size="25">
      <vt:lpstr>Arial</vt:lpstr>
      <vt:lpstr>Sagona Book</vt:lpstr>
      <vt:lpstr>Segoe UI</vt:lpstr>
      <vt:lpstr>Walbaum Display SemiBold</vt:lpstr>
      <vt:lpstr>Office Theme</vt:lpstr>
      <vt:lpstr>Title Slide Option 1</vt:lpstr>
      <vt:lpstr>Title Slide Option 2</vt:lpstr>
      <vt:lpstr>Title Slide Option 3</vt:lpstr>
      <vt:lpstr>2  Images Option 1</vt:lpstr>
      <vt:lpstr>2  Images Option 2</vt:lpstr>
      <vt:lpstr>2  Images Option 3</vt:lpstr>
      <vt:lpstr>Fullscreen Image Option 5</vt:lpstr>
      <vt:lpstr>Fullscreen Image Option 4</vt:lpstr>
      <vt:lpstr>Fullscreen Image Option 3</vt:lpstr>
      <vt:lpstr>Fullscreen Image Option 2</vt:lpstr>
      <vt:lpstr>Fullscreen Image Option 1</vt:lpstr>
      <vt:lpstr>3 X Images Option 1</vt:lpstr>
      <vt:lpstr>3 X Images Option 2</vt:lpstr>
      <vt:lpstr>4 X Images Option 1</vt:lpstr>
      <vt:lpstr>4 X Images Option 2</vt:lpstr>
      <vt:lpstr>Image with  caption</vt:lpstr>
      <vt:lpstr>Large Image with  caption</vt:lpstr>
      <vt:lpstr>Place Your Title Here</vt:lpstr>
      <vt:lpstr>Divider Option 1</vt:lpstr>
      <vt:lpstr>Divider Option 2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2022-06-27T22:03:35Z</dcterms:created>
  <dcterms:modified xsi:type="dcterms:W3CDTF">2022-07-04T05:46:21Z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