
<file path=[Content_Types].xml><?xml version="1.0" encoding="utf-8"?>
<Types xmlns="http://schemas.openxmlformats.org/package/2006/content-types">
  <Default Extension="xml" ContentType="application/vnd.openxmlformats-officedocument.extended-properties+xml"/>
  <Default Extension="rels" ContentType="application/vnd.openxmlformats-package.relationships+xml"/>
  <Default Extension="jpeg" ContentType="image/jpeg"/>
  <Default Extension="png" ContentType="image/png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handoutMasters/handoutMaster11.xml" ContentType="application/vnd.openxmlformats-officedocument.presentationml.handoutMaster+xml"/>
  <Override PartName="/ppt/theme/theme31.xml" ContentType="application/vnd.openxmlformats-officedocument.theme+xml"/>
  <Override PartName="/customXml/item1.xml" ContentType="application/xml"/>
  <Override PartName="/customXml/itemProps11.xml" ContentType="application/vnd.openxmlformats-officedocument.customXmlProperties+xml"/>
  <Override PartName="/ppt/slides/slide21.xml" ContentType="application/vnd.openxmlformats-officedocument.presentationml.slide+xml"/>
  <Override PartName="/ppt/notesSlides/notesSlide21.xml" ContentType="application/vnd.openxmlformats-officedocument.presentationml.notesSlide+xml"/>
  <Override PartName="/ppt/notesMasters/notesMaster11.xml" ContentType="application/vnd.openxmlformats-officedocument.presentationml.notesMaster+xml"/>
  <Override PartName="/ppt/theme/theme22.xml" ContentType="application/vnd.openxmlformats-officedocument.theme+xml"/>
  <Override PartName="/ppt/slideLayouts/slideLayout21.xml" ContentType="application/vnd.openxmlformats-officedocument.presentationml.slideLayout+xml"/>
  <Override PartName="/ppt/slideMasters/slideMaster11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13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ableStyles.xml" ContentType="application/vnd.openxmlformats-officedocument.presentationml.tableStyles+xml"/>
  <Override PartName="/ppt/slides/slide12.xml" ContentType="application/vnd.openxmlformats-officedocument.presentationml.slide+xml"/>
  <Override PartName="/ppt/notesSlides/notesSlide12.xml" ContentType="application/vnd.openxmlformats-officedocument.presentationml.notesSlide+xml"/>
  <Override PartName="/ppt/slides/slide53.xml" ContentType="application/vnd.openxmlformats-officedocument.presentationml.slide+xml"/>
  <Override PartName="/ppt/notesSlides/notesSlide53.xml" ContentType="application/vnd.openxmlformats-officedocument.presentationml.notesSlide+xml"/>
  <Override PartName="/ppt/slides/slide44.xml" ContentType="application/vnd.openxmlformats-officedocument.presentationml.slide+xml"/>
  <Override PartName="/ppt/notesSlides/notesSlide44.xml" ContentType="application/vnd.openxmlformats-officedocument.presentationml.notesSlide+xml"/>
  <Override PartName="/customXml/item32.xml" ContentType="application/xml"/>
  <Override PartName="/customXml/itemProps32.xml" ContentType="application/vnd.openxmlformats-officedocument.customXmlProperties+xml"/>
  <Override PartName="/ppt/viewProps.xml" ContentType="application/vnd.openxmlformats-officedocument.presentationml.viewProps+xml"/>
  <Override PartName="/ppt/slides/slide35.xml" ContentType="application/vnd.openxmlformats-officedocument.presentationml.slide+xml"/>
  <Override PartName="/ppt/notesSlides/notesSlide35.xml" ContentType="application/vnd.openxmlformats-officedocument.presentationml.notesSlide+xml"/>
  <Override PartName="/ppt/presProps.xml" ContentType="application/vnd.openxmlformats-officedocument.presentationml.presProps+xml"/>
  <Override PartName="/customXml/item23.xml" ContentType="application/xml"/>
  <Override PartName="/customXml/itemProps23.xml" ContentType="application/vnd.openxmlformats-officedocument.customXmlProperties+xml"/>
  <Override PartName="/docProps/custom.xml" ContentType="application/vnd.openxmlformats-officedocument.custom-properties+xml"/>
</Types>
</file>

<file path=_rels/.rels>&#65279;<?xml version="1.0" encoding="utf-8"?><Relationships xmlns="http://schemas.openxmlformats.org/package/2006/relationships"><Relationship Type="http://schemas.openxmlformats.org/officeDocument/2006/relationships/extended-properties" Target="/docProps/app.xml" Id="rId3" /><Relationship Type="http://schemas.openxmlformats.org/package/2006/relationships/metadata/core-properties" Target="/docProps/core.xml" Id="rId2" /><Relationship Type="http://schemas.openxmlformats.org/officeDocument/2006/relationships/officeDocument" Target="/ppt/presentation.xml" Id="rId1" /><Relationship Type="http://schemas.openxmlformats.org/officeDocument/2006/relationships/custom-properties" Target="/docProps/custom.xml" Id="rId4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12" autoAdjust="0"/>
  </p:normalViewPr>
  <p:slideViewPr>
    <p:cSldViewPr snapToGrid="0">
      <p:cViewPr>
        <p:scale>
          <a:sx n="100" d="100"/>
          <a:sy n="100" d="100"/>
        </p:scale>
        <p:origin x="-696" y="-4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0" d="100"/>
          <a:sy n="60" d="100"/>
        </p:scale>
        <p:origin x="3187" y="3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handoutMaster" Target="/ppt/handoutMasters/handoutMaster11.xml" Id="rId8" /><Relationship Type="http://schemas.openxmlformats.org/officeDocument/2006/relationships/customXml" Target="/customXml/item1.xml" Id="rId13" /><Relationship Type="http://schemas.openxmlformats.org/officeDocument/2006/relationships/slide" Target="/ppt/slides/slide21.xml" Id="rId3" /><Relationship Type="http://schemas.openxmlformats.org/officeDocument/2006/relationships/notesMaster" Target="/ppt/notesMasters/notesMaster11.xml" Id="rId7" /><Relationship Type="http://schemas.openxmlformats.org/officeDocument/2006/relationships/tableStyles" Target="/ppt/tableStyles.xml" Id="rId12" /><Relationship Type="http://schemas.openxmlformats.org/officeDocument/2006/relationships/slide" Target="/ppt/slides/slide12.xml" Id="rId2" /><Relationship Type="http://schemas.openxmlformats.org/officeDocument/2006/relationships/slideMaster" Target="/ppt/slideMasters/slideMaster11.xml" Id="rId1" /><Relationship Type="http://schemas.openxmlformats.org/officeDocument/2006/relationships/slide" Target="/ppt/slides/slide53.xml" Id="rId6" /><Relationship Type="http://schemas.openxmlformats.org/officeDocument/2006/relationships/theme" Target="/ppt/theme/theme13.xml" Id="rId11" /><Relationship Type="http://schemas.openxmlformats.org/officeDocument/2006/relationships/slide" Target="/ppt/slides/slide44.xml" Id="rId5" /><Relationship Type="http://schemas.openxmlformats.org/officeDocument/2006/relationships/customXml" Target="/customXml/item32.xml" Id="rId15" /><Relationship Type="http://schemas.openxmlformats.org/officeDocument/2006/relationships/viewProps" Target="/ppt/viewProps.xml" Id="rId10" /><Relationship Type="http://schemas.openxmlformats.org/officeDocument/2006/relationships/slide" Target="/ppt/slides/slide35.xml" Id="rId4" /><Relationship Type="http://schemas.openxmlformats.org/officeDocument/2006/relationships/presProps" Target="/ppt/presProps.xml" Id="rId9" /><Relationship Type="http://schemas.openxmlformats.org/officeDocument/2006/relationships/customXml" Target="/customXml/item23.xml" Id="rId14" /></Relationships>
</file>

<file path=ppt/handoutMasters/_rels/handoutMaster11.xml.rels>&#65279;<?xml version="1.0" encoding="utf-8"?><Relationships xmlns="http://schemas.openxmlformats.org/package/2006/relationships"><Relationship Type="http://schemas.openxmlformats.org/officeDocument/2006/relationships/theme" Target="/ppt/theme/theme31.xml" Id="rId1" /></Relationships>
</file>

<file path=ppt/handoutMasters/handoutMaster1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5B8A747-CD54-46A1-BBA6-32636276DF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E38746-E2EE-47EB-B74A-55CC5A97AF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CF8037-547A-42AE-B390-8794E1C7A9A7}" type="datetimeFigureOut">
              <a:rPr lang="en-US" smtClean="0"/>
              <a:t>6/27/2022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1A1FE1-BF39-4D35-BEEE-768E251ABA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049A6D-8146-4956-9A19-AEEE403CC25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29B62-280D-4495-AD45-6FC2196969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892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1.xml.rels>&#65279;<?xml version="1.0" encoding="utf-8"?><Relationships xmlns="http://schemas.openxmlformats.org/package/2006/relationships"><Relationship Type="http://schemas.openxmlformats.org/officeDocument/2006/relationships/theme" Target="/ppt/theme/theme22.xml" Id="rId1" /></Relationships>
</file>

<file path=ppt/notesMasters/notesMaster1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BC819A-FE1B-4FFE-9065-79C97346B336}" type="datetimeFigureOut">
              <a:rPr lang="en-US" smtClean="0"/>
              <a:t>6/27/2022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24079-09AE-46EE-A184-17CCFAF322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517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2.xml.rels>&#65279;<?xml version="1.0" encoding="utf-8"?><Relationships xmlns="http://schemas.openxmlformats.org/package/2006/relationships"><Relationship Type="http://schemas.openxmlformats.org/officeDocument/2006/relationships/slide" Target="/ppt/slides/slide12.xml" Id="rId2" /><Relationship Type="http://schemas.openxmlformats.org/officeDocument/2006/relationships/notesMaster" Target="/ppt/notesMasters/notesMaster11.xml" Id="rId1" /></Relationships>
</file>

<file path=ppt/notesSlides/_rels/notesSlide21.xml.rels>&#65279;<?xml version="1.0" encoding="utf-8"?><Relationships xmlns="http://schemas.openxmlformats.org/package/2006/relationships"><Relationship Type="http://schemas.openxmlformats.org/officeDocument/2006/relationships/slide" Target="/ppt/slides/slide21.xml" Id="rId2" /><Relationship Type="http://schemas.openxmlformats.org/officeDocument/2006/relationships/notesMaster" Target="/ppt/notesMasters/notesMaster11.xml" Id="rId1" /></Relationships>
</file>

<file path=ppt/notesSlides/_rels/notesSlide35.xml.rels>&#65279;<?xml version="1.0" encoding="utf-8"?><Relationships xmlns="http://schemas.openxmlformats.org/package/2006/relationships"><Relationship Type="http://schemas.openxmlformats.org/officeDocument/2006/relationships/slide" Target="/ppt/slides/slide35.xml" Id="rId2" /><Relationship Type="http://schemas.openxmlformats.org/officeDocument/2006/relationships/notesMaster" Target="/ppt/notesMasters/notesMaster11.xml" Id="rId1" /></Relationships>
</file>

<file path=ppt/notesSlides/_rels/notesSlide44.xml.rels>&#65279;<?xml version="1.0" encoding="utf-8"?><Relationships xmlns="http://schemas.openxmlformats.org/package/2006/relationships"><Relationship Type="http://schemas.openxmlformats.org/officeDocument/2006/relationships/slide" Target="/ppt/slides/slide44.xml" Id="rId2" /><Relationship Type="http://schemas.openxmlformats.org/officeDocument/2006/relationships/notesMaster" Target="/ppt/notesMasters/notesMaster11.xml" Id="rId1" /></Relationships>
</file>

<file path=ppt/notesSlides/_rels/notesSlide53.xml.rels>&#65279;<?xml version="1.0" encoding="utf-8"?><Relationships xmlns="http://schemas.openxmlformats.org/package/2006/relationships"><Relationship Type="http://schemas.openxmlformats.org/officeDocument/2006/relationships/slide" Target="/ppt/slides/slide53.xml" Id="rId2" /><Relationship Type="http://schemas.openxmlformats.org/officeDocument/2006/relationships/notesMaster" Target="/ppt/notesMasters/notesMaster11.xml" Id="rId1" /></Relationship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24079-09AE-46EE-A184-17CCFAF32256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2987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24079-09AE-46EE-A184-17CCFAF32256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29557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24079-09AE-46EE-A184-17CCFAF3225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78206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24079-09AE-46EE-A184-17CCFAF32256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94881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024079-09AE-46EE-A184-17CCFAF32256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6843870"/>
      </p:ext>
    </p:extLst>
  </p:cSld>
  <p:clrMapOvr>
    <a:masterClrMapping/>
  </p:clrMapOvr>
</p:notes>
</file>

<file path=ppt/slideLayouts/_rels/slideLayout13.xml.rels>&#65279;<?xml version="1.0" encoding="utf-8"?><Relationships xmlns="http://schemas.openxmlformats.org/package/2006/relationships"><Relationship Type="http://schemas.openxmlformats.org/officeDocument/2006/relationships/image" Target="/ppt/media/image12.png" Id="rId2" /><Relationship Type="http://schemas.openxmlformats.org/officeDocument/2006/relationships/slideMaster" Target="/ppt/slideMasters/slideMaster11.xml" Id="rId1" /></Relationships>
</file>

<file path=ppt/slideLayouts/_rels/slideLayout21.xml.rels>&#65279;<?xml version="1.0" encoding="utf-8"?><Relationships xmlns="http://schemas.openxmlformats.org/package/2006/relationships"><Relationship Type="http://schemas.openxmlformats.org/officeDocument/2006/relationships/slideMaster" Target="/ppt/slideMasters/slideMaster11.xml" Id="rId1" /></Relationships>
</file>

<file path=ppt/slideLayouts/_rels/slideLayout32.xml.rels>&#65279;<?xml version="1.0" encoding="utf-8"?><Relationships xmlns="http://schemas.openxmlformats.org/package/2006/relationships"><Relationship Type="http://schemas.openxmlformats.org/officeDocument/2006/relationships/image" Target="/ppt/media/image2.png" Id="rId2" /><Relationship Type="http://schemas.openxmlformats.org/officeDocument/2006/relationships/slideMaster" Target="/ppt/slideMasters/slideMaster11.xml" Id="rId1" /></Relationships>
</file>

<file path=ppt/slideLayouts/_rels/slideLayout45.xml.rels>&#65279;<?xml version="1.0" encoding="utf-8"?><Relationships xmlns="http://schemas.openxmlformats.org/package/2006/relationships"><Relationship Type="http://schemas.openxmlformats.org/officeDocument/2006/relationships/image" Target="/ppt/media/image34.png" Id="rId2" /><Relationship Type="http://schemas.openxmlformats.org/officeDocument/2006/relationships/slideMaster" Target="/ppt/slideMasters/slideMaster11.xml" Id="rId1" /></Relationships>
</file>

<file path=ppt/slideLayouts/_rels/slideLayout54.xml.rels>&#65279;<?xml version="1.0" encoding="utf-8"?><Relationships xmlns="http://schemas.openxmlformats.org/package/2006/relationships"><Relationship Type="http://schemas.openxmlformats.org/officeDocument/2006/relationships/image" Target="/ppt/media/image43.png" Id="rId2" /><Relationship Type="http://schemas.openxmlformats.org/officeDocument/2006/relationships/slideMaster" Target="/ppt/slideMasters/slideMaster11.xml" Id="rId1" /></Relationships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X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D0078-D26D-49CF-925B-FFBABB9B8BB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67209" y="3776663"/>
            <a:ext cx="3677603" cy="2387600"/>
          </a:xfrm>
          <a:noFill/>
        </p:spPr>
        <p:txBody>
          <a:bodyPr anchor="b"/>
          <a:lstStyle>
            <a:lvl1pPr algn="ctr">
              <a:lnSpc>
                <a:spcPct val="70000"/>
              </a:lnSpc>
              <a:defRPr sz="7200" spc="-3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Album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045D57-9A5B-414A-B206-1325545BF6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34374" y="6011863"/>
            <a:ext cx="3343275" cy="569912"/>
          </a:xfrm>
        </p:spPr>
        <p:txBody>
          <a:bodyPr/>
          <a:lstStyle>
            <a:lvl1pPr marL="0" indent="0" algn="ctr">
              <a:lnSpc>
                <a:spcPct val="70000"/>
              </a:lnSpc>
              <a:spcBef>
                <a:spcPts val="0"/>
              </a:spcBef>
              <a:buNone/>
              <a:defRPr sz="2400" cap="all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6BAE881-0B5F-47E6-B113-84C2D92FF6B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7820021" cy="6858000"/>
          </a:xfrm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and Drop or Insert Your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2F2E2B-0F85-4146-BA22-A77D11C5E72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4374" y="1"/>
            <a:ext cx="3857626" cy="3054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016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FF20636D-8345-4130-B85C-79398C5D6DA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0000" y="540000"/>
            <a:ext cx="5558400" cy="5778000"/>
          </a:xfrm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and Drop or Insert Your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AF1BD7-73CF-474F-B50A-80FD3CF41A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7193619-A3DB-42FD-ABE5-0E103AA2B6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096000" y="540000"/>
            <a:ext cx="5558400" cy="5778000"/>
          </a:xfrm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and Drop or Insert Your Picture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A730A9D-2010-4F60-9538-270BD6CF46F7}"/>
              </a:ext>
            </a:extLst>
          </p:cNvPr>
          <p:cNvSpPr/>
          <p:nvPr userDrawn="1"/>
        </p:nvSpPr>
        <p:spPr>
          <a:xfrm>
            <a:off x="6096000" y="0"/>
            <a:ext cx="6096000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4598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X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F1BD7-73CF-474F-B50A-80FD3CF41A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41828" y="5867400"/>
            <a:ext cx="2840819" cy="990600"/>
          </a:xfrm>
          <a:solidFill>
            <a:schemeClr val="accent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303835CB-8F0D-4D85-BE08-41BF44796C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324475" y="0"/>
            <a:ext cx="6867525" cy="6858000"/>
          </a:xfrm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and Drop or Insert Your Picture</a:t>
            </a:r>
          </a:p>
        </p:txBody>
      </p:sp>
      <p:pic>
        <p:nvPicPr>
          <p:cNvPr id="8" name="Picture 7" descr="A close up of a flower&#10;&#10;Description automatically generated">
            <a:extLst>
              <a:ext uri="{FF2B5EF4-FFF2-40B4-BE49-F238E27FC236}">
                <a16:creationId xmlns:a16="http://schemas.microsoft.com/office/drawing/2014/main" id="{AA4939B6-C90D-4344-A1A7-C8B0CFBA805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505" y="0"/>
            <a:ext cx="2559438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51744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x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close up of a flower&#10;&#10;Description automatically generated">
            <a:extLst>
              <a:ext uri="{FF2B5EF4-FFF2-40B4-BE49-F238E27FC236}">
                <a16:creationId xmlns:a16="http://schemas.microsoft.com/office/drawing/2014/main" id="{8AA67E40-C21C-440B-926E-F5A7485A590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" y="0"/>
            <a:ext cx="11988800" cy="6215465"/>
          </a:xfrm>
          <a:prstGeom prst="rect">
            <a:avLst/>
          </a:prstGeom>
        </p:spPr>
      </p:pic>
      <p:sp>
        <p:nvSpPr>
          <p:cNvPr id="9" name="Picture Placeholder 9">
            <a:extLst>
              <a:ext uri="{FF2B5EF4-FFF2-40B4-BE49-F238E27FC236}">
                <a16:creationId xmlns:a16="http://schemas.microsoft.com/office/drawing/2014/main" id="{FF20636D-8345-4130-B85C-79398C5D6DA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0000" y="1576800"/>
            <a:ext cx="3704400" cy="3704400"/>
          </a:xfrm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and Drop or Insert Your Picture</a:t>
            </a:r>
          </a:p>
        </p:txBody>
      </p:sp>
      <p:sp>
        <p:nvSpPr>
          <p:cNvPr id="6" name="Picture Placeholder 9">
            <a:extLst>
              <a:ext uri="{FF2B5EF4-FFF2-40B4-BE49-F238E27FC236}">
                <a16:creationId xmlns:a16="http://schemas.microsoft.com/office/drawing/2014/main" id="{29BE666F-FA66-472A-A32A-A3A07352464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245000" y="2588464"/>
            <a:ext cx="3704400" cy="3704400"/>
          </a:xfrm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and Drop or Insert Your Picture</a:t>
            </a:r>
          </a:p>
        </p:txBody>
      </p:sp>
      <p:sp>
        <p:nvSpPr>
          <p:cNvPr id="7" name="Picture Placeholder 9">
            <a:extLst>
              <a:ext uri="{FF2B5EF4-FFF2-40B4-BE49-F238E27FC236}">
                <a16:creationId xmlns:a16="http://schemas.microsoft.com/office/drawing/2014/main" id="{5C9A9B70-4A56-4EC3-BC2C-6EADC4E3EB2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947600" y="540004"/>
            <a:ext cx="3704400" cy="3704400"/>
          </a:xfrm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and Drop or Insert Your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AF1BD7-73CF-474F-B50A-80FD3CF41A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38675" y="5572125"/>
            <a:ext cx="2914651" cy="1285875"/>
          </a:xfrm>
          <a:solidFill>
            <a:schemeClr val="accent4"/>
          </a:solidFill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2FB22B-3A75-4117-83A3-E6CAF8E77D18}"/>
              </a:ext>
            </a:extLst>
          </p:cNvPr>
          <p:cNvSpPr/>
          <p:nvPr userDrawn="1"/>
        </p:nvSpPr>
        <p:spPr>
          <a:xfrm rot="5400000">
            <a:off x="9799798" y="1852202"/>
            <a:ext cx="4244403" cy="54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10963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1 X Image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303835CB-8F0D-4D85-BE08-41BF44796C9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941147" y="540000"/>
            <a:ext cx="8309706" cy="5722884"/>
          </a:xfrm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Drag and Drop or Insert Your Picture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CFAEF97-F88F-468B-B0E4-181D370D7CA2}"/>
              </a:ext>
            </a:extLst>
          </p:cNvPr>
          <p:cNvSpPr/>
          <p:nvPr userDrawn="1"/>
        </p:nvSpPr>
        <p:spPr>
          <a:xfrm>
            <a:off x="1941147" y="0"/>
            <a:ext cx="4154853" cy="54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A close up of a flower&#10;&#10;Description automatically generated">
            <a:extLst>
              <a:ext uri="{FF2B5EF4-FFF2-40B4-BE49-F238E27FC236}">
                <a16:creationId xmlns:a16="http://schemas.microsoft.com/office/drawing/2014/main" id="{C87864CA-672E-4316-85B5-054A0F14AA8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2950"/>
            <a:ext cx="12192000" cy="53721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AF1BD7-73CF-474F-B50A-80FD3CF41A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75591" y="5867400"/>
            <a:ext cx="2840819" cy="990600"/>
          </a:xfrm>
          <a:solidFill>
            <a:schemeClr val="tx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Slide title</a:t>
            </a:r>
          </a:p>
        </p:txBody>
      </p:sp>
    </p:spTree>
    <p:extLst>
      <p:ext uri="{BB962C8B-B14F-4D97-AF65-F5344CB8AC3E}">
        <p14:creationId xmlns:p14="http://schemas.microsoft.com/office/powerpoint/2010/main" val="3963285063"/>
      </p:ext>
    </p:extLst>
  </p:cSld>
  <p:clrMapOvr>
    <a:masterClrMapping/>
  </p:clrMapOvr>
</p:sldLayout>
</file>

<file path=ppt/slideMasters/_rels/slideMaster11.xml.rels>&#65279;<?xml version="1.0" encoding="utf-8"?><Relationships xmlns="http://schemas.openxmlformats.org/package/2006/relationships"><Relationship Type="http://schemas.openxmlformats.org/officeDocument/2006/relationships/slideLayout" Target="/ppt/slideLayouts/slideLayout32.xml" Id="rId3" /><Relationship Type="http://schemas.openxmlformats.org/officeDocument/2006/relationships/slideLayout" Target="/ppt/slideLayouts/slideLayout21.xml" Id="rId2" /><Relationship Type="http://schemas.openxmlformats.org/officeDocument/2006/relationships/slideLayout" Target="/ppt/slideLayouts/slideLayout13.xml" Id="rId1" /><Relationship Type="http://schemas.openxmlformats.org/officeDocument/2006/relationships/theme" Target="/ppt/theme/theme13.xml" Id="rId6" /><Relationship Type="http://schemas.openxmlformats.org/officeDocument/2006/relationships/slideLayout" Target="/ppt/slideLayouts/slideLayout54.xml" Id="rId5" /><Relationship Type="http://schemas.openxmlformats.org/officeDocument/2006/relationships/slideLayout" Target="/ppt/slideLayouts/slideLayout45.xml" Id="rId4" /></Relationships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167E0E-7529-4A40-9AB1-52773AB51A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4524" y="5572125"/>
            <a:ext cx="2914651" cy="1285875"/>
          </a:xfrm>
          <a:prstGeom prst="rect">
            <a:avLst/>
          </a:prstGeom>
          <a:solidFill>
            <a:schemeClr val="accent2"/>
          </a:solidFill>
        </p:spPr>
        <p:txBody>
          <a:bodyPr vert="horz" lIns="0" tIns="72000" rIns="0" bIns="0" rtlCol="0" anchor="t">
            <a:no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DC293-63CF-47C2-BEC3-F89CB6AA1B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51119"/>
            <a:ext cx="10515600" cy="39557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679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2" r:id="rId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1" kern="1200" cap="all" spc="-1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2.xml.rels>&#65279;<?xml version="1.0" encoding="utf-8"?><Relationships xmlns="http://schemas.openxmlformats.org/package/2006/relationships"><Relationship Type="http://schemas.openxmlformats.org/officeDocument/2006/relationships/image" Target="/ppt/media/image53.jpeg" Id="rId3" /><Relationship Type="http://schemas.openxmlformats.org/officeDocument/2006/relationships/notesSlide" Target="/ppt/notesSlides/notesSlide12.xml" Id="rId2" /><Relationship Type="http://schemas.openxmlformats.org/officeDocument/2006/relationships/slideLayout" Target="/ppt/slideLayouts/slideLayout13.xml" Id="rId1" /></Relationships>
</file>

<file path=ppt/slides/_rels/slide21.xml.rels>&#65279;<?xml version="1.0" encoding="utf-8"?><Relationships xmlns="http://schemas.openxmlformats.org/package/2006/relationships"><Relationship Type="http://schemas.openxmlformats.org/officeDocument/2006/relationships/image" Target="/ppt/media/image6.jpeg" Id="rId3" /><Relationship Type="http://schemas.openxmlformats.org/officeDocument/2006/relationships/notesSlide" Target="/ppt/notesSlides/notesSlide21.xml" Id="rId2" /><Relationship Type="http://schemas.openxmlformats.org/officeDocument/2006/relationships/slideLayout" Target="/ppt/slideLayouts/slideLayout21.xml" Id="rId1" /><Relationship Type="http://schemas.openxmlformats.org/officeDocument/2006/relationships/image" Target="/ppt/media/image85.png" Id="rId5" /><Relationship Type="http://schemas.openxmlformats.org/officeDocument/2006/relationships/image" Target="/ppt/media/image72.jpeg" Id="rId4" /></Relationships>
</file>

<file path=ppt/slides/_rels/slide35.xml.rels>&#65279;<?xml version="1.0" encoding="utf-8"?><Relationships xmlns="http://schemas.openxmlformats.org/package/2006/relationships"><Relationship Type="http://schemas.openxmlformats.org/officeDocument/2006/relationships/image" Target="/ppt/media/image98.jpeg" Id="rId3" /><Relationship Type="http://schemas.openxmlformats.org/officeDocument/2006/relationships/notesSlide" Target="/ppt/notesSlides/notesSlide35.xml" Id="rId2" /><Relationship Type="http://schemas.openxmlformats.org/officeDocument/2006/relationships/slideLayout" Target="/ppt/slideLayouts/slideLayout32.xml" Id="rId1" /></Relationships>
</file>

<file path=ppt/slides/_rels/slide44.xml.rels>&#65279;<?xml version="1.0" encoding="utf-8"?><Relationships xmlns="http://schemas.openxmlformats.org/package/2006/relationships"><Relationship Type="http://schemas.openxmlformats.org/officeDocument/2006/relationships/image" Target="/ppt/media/image105.jpeg" Id="rId3" /><Relationship Type="http://schemas.openxmlformats.org/officeDocument/2006/relationships/notesSlide" Target="/ppt/notesSlides/notesSlide44.xml" Id="rId2" /><Relationship Type="http://schemas.openxmlformats.org/officeDocument/2006/relationships/slideLayout" Target="/ppt/slideLayouts/slideLayout45.xml" Id="rId1" /><Relationship Type="http://schemas.openxmlformats.org/officeDocument/2006/relationships/image" Target="/ppt/media/image126.jpeg" Id="rId5" /><Relationship Type="http://schemas.openxmlformats.org/officeDocument/2006/relationships/image" Target="/ppt/media/image117.jpeg" Id="rId4" /></Relationships>
</file>

<file path=ppt/slides/_rels/slide53.xml.rels>&#65279;<?xml version="1.0" encoding="utf-8"?><Relationships xmlns="http://schemas.openxmlformats.org/package/2006/relationships"><Relationship Type="http://schemas.openxmlformats.org/officeDocument/2006/relationships/image" Target="/ppt/media/image134.jpeg" Id="rId3" /><Relationship Type="http://schemas.openxmlformats.org/officeDocument/2006/relationships/notesSlide" Target="/ppt/notesSlides/notesSlide53.xml" Id="rId2" /><Relationship Type="http://schemas.openxmlformats.org/officeDocument/2006/relationships/slideLayout" Target="/ppt/slideLayouts/slideLayout54.xml" Id="rId1" /></Relationships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91A243-D917-41D6-BDCE-ACDFDF8035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67209" y="3624263"/>
            <a:ext cx="3677603" cy="2387600"/>
          </a:xfrm>
        </p:spPr>
        <p:txBody>
          <a:bodyPr/>
          <a:lstStyle/>
          <a:p>
            <a:r>
              <a:rPr lang="en-US" sz="6000" cap="none" dirty="0">
                <a:solidFill>
                  <a:schemeClr val="accent1"/>
                </a:solidFill>
              </a:rPr>
              <a:t>Our Wedding Album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2031CB7-A8CA-4D13-AA97-E54D0760BD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Mira &amp; Jens Martensson 20YY</a:t>
            </a:r>
          </a:p>
        </p:txBody>
      </p:sp>
      <p:pic>
        <p:nvPicPr>
          <p:cNvPr id="7" name="Picture Placeholder 6" descr="bride and groom whispering to each other">
            <a:extLst>
              <a:ext uri="{FF2B5EF4-FFF2-40B4-BE49-F238E27FC236}">
                <a16:creationId xmlns:a16="http://schemas.microsoft.com/office/drawing/2014/main" id="{5A2EB2CC-D3EF-4123-9342-7AA4CFCC7E5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533776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 descr="hands with wedding rings and bouquet">
            <a:extLst>
              <a:ext uri="{FF2B5EF4-FFF2-40B4-BE49-F238E27FC236}">
                <a16:creationId xmlns:a16="http://schemas.microsoft.com/office/drawing/2014/main" id="{05E8A4C6-C8FC-4BE9-8EE2-59AE146E75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0B9E8F8-632D-419E-A291-39F42FE2D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It’s official</a:t>
            </a:r>
          </a:p>
        </p:txBody>
      </p:sp>
      <p:pic>
        <p:nvPicPr>
          <p:cNvPr id="22" name="Picture Placeholder 21" descr="wedding cake">
            <a:extLst>
              <a:ext uri="{FF2B5EF4-FFF2-40B4-BE49-F238E27FC236}">
                <a16:creationId xmlns:a16="http://schemas.microsoft.com/office/drawing/2014/main" id="{F91D65B5-655A-4D1D-B7F6-79227975D660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Picture 20" descr="flower">
            <a:extLst>
              <a:ext uri="{FF2B5EF4-FFF2-40B4-BE49-F238E27FC236}">
                <a16:creationId xmlns:a16="http://schemas.microsoft.com/office/drawing/2014/main" id="{F02A5640-86AF-4A65-8D09-48291B5155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7476" y="4667167"/>
            <a:ext cx="1914524" cy="208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0697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B0D04-4B10-4DC4-8757-3F8319A5C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542" y="5867400"/>
            <a:ext cx="3437391" cy="990600"/>
          </a:xfrm>
        </p:spPr>
        <p:txBody>
          <a:bodyPr/>
          <a:lstStyle/>
          <a:p>
            <a:r>
              <a:rPr lang="en-US" dirty="0"/>
              <a:t>First date</a:t>
            </a:r>
          </a:p>
        </p:txBody>
      </p:sp>
      <p:pic>
        <p:nvPicPr>
          <p:cNvPr id="6" name="Picture Placeholder 5" descr="two people sitting together in a living room">
            <a:extLst>
              <a:ext uri="{FF2B5EF4-FFF2-40B4-BE49-F238E27FC236}">
                <a16:creationId xmlns:a16="http://schemas.microsoft.com/office/drawing/2014/main" id="{AFC0C417-7570-44E0-9D44-DD4371899DA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24475" y="0"/>
            <a:ext cx="6867525" cy="6858000"/>
          </a:xfrm>
        </p:spPr>
      </p:pic>
    </p:spTree>
    <p:extLst>
      <p:ext uri="{BB962C8B-B14F-4D97-AF65-F5344CB8AC3E}">
        <p14:creationId xmlns:p14="http://schemas.microsoft.com/office/powerpoint/2010/main" val="33146392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hidden="1">
            <a:extLst>
              <a:ext uri="{FF2B5EF4-FFF2-40B4-BE49-F238E27FC236}">
                <a16:creationId xmlns:a16="http://schemas.microsoft.com/office/drawing/2014/main" id="{B1BAFAAB-09CB-40FE-A4E8-723519432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675" y="5572125"/>
            <a:ext cx="2914651" cy="1285875"/>
          </a:xfrm>
          <a:solidFill>
            <a:schemeClr val="accent4"/>
          </a:solidFill>
        </p:spPr>
        <p:txBody>
          <a:bodyPr/>
          <a:lstStyle/>
          <a:p>
            <a:r>
              <a:rPr lang="en-US" dirty="0"/>
              <a:t>three </a:t>
            </a:r>
            <a:br>
              <a:rPr lang="en-US" dirty="0"/>
            </a:br>
            <a:r>
              <a:rPr lang="en-US" dirty="0"/>
              <a:t>images</a:t>
            </a:r>
          </a:p>
        </p:txBody>
      </p:sp>
      <p:pic>
        <p:nvPicPr>
          <p:cNvPr id="12" name="Picture Placeholder 11" descr="family portrait in front of Christmas Tree">
            <a:extLst>
              <a:ext uri="{FF2B5EF4-FFF2-40B4-BE49-F238E27FC236}">
                <a16:creationId xmlns:a16="http://schemas.microsoft.com/office/drawing/2014/main" id="{F111B890-2030-412B-83E5-D0C024E1423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7" name="Picture Placeholder 16" descr="parents posing for selfie with baby">
            <a:extLst>
              <a:ext uri="{FF2B5EF4-FFF2-40B4-BE49-F238E27FC236}">
                <a16:creationId xmlns:a16="http://schemas.microsoft.com/office/drawing/2014/main" id="{DAB45670-26A8-4D1C-BEC7-CD4B91CCD9D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21" name="Picture Placeholder 20" descr="woman reading">
            <a:extLst>
              <a:ext uri="{FF2B5EF4-FFF2-40B4-BE49-F238E27FC236}">
                <a16:creationId xmlns:a16="http://schemas.microsoft.com/office/drawing/2014/main" id="{21F5EC19-B16E-47D0-80B3-CE64F9A0EC5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63196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 descr="woman with cell phone planning">
            <a:extLst>
              <a:ext uri="{FF2B5EF4-FFF2-40B4-BE49-F238E27FC236}">
                <a16:creationId xmlns:a16="http://schemas.microsoft.com/office/drawing/2014/main" id="{386BE114-C5B8-4100-A259-465C5182C53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le 1" descr="Group of kids working together">
            <a:extLst>
              <a:ext uri="{FF2B5EF4-FFF2-40B4-BE49-F238E27FC236}">
                <a16:creationId xmlns:a16="http://schemas.microsoft.com/office/drawing/2014/main" id="{F80219CB-1444-4C87-8562-DF60CD293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6379" y="5867400"/>
            <a:ext cx="4159243" cy="990600"/>
          </a:xfrm>
        </p:spPr>
        <p:txBody>
          <a:bodyPr/>
          <a:lstStyle/>
          <a:p>
            <a:r>
              <a:rPr lang="en-US" dirty="0"/>
              <a:t>Preparing for the special day</a:t>
            </a:r>
          </a:p>
        </p:txBody>
      </p:sp>
    </p:spTree>
    <p:extLst>
      <p:ext uri="{BB962C8B-B14F-4D97-AF65-F5344CB8AC3E}">
        <p14:creationId xmlns:p14="http://schemas.microsoft.com/office/powerpoint/2010/main" val="297373677"/>
      </p:ext>
    </p:extLst>
  </p:cSld>
  <p:clrMapOvr>
    <a:masterClrMapping/>
  </p:clrMapOvr>
</p:sld>
</file>

<file path=ppt/theme/theme13.xml><?xml version="1.0" encoding="utf-8"?>
<a:theme xmlns:a="http://schemas.openxmlformats.org/drawingml/2006/main" name="Office Theme">
  <a:themeElements>
    <a:clrScheme name="Custom 25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46B8D"/>
      </a:accent1>
      <a:accent2>
        <a:srgbClr val="FF9999"/>
      </a:accent2>
      <a:accent3>
        <a:srgbClr val="00B0F0"/>
      </a:accent3>
      <a:accent4>
        <a:srgbClr val="FFC000"/>
      </a:accent4>
      <a:accent5>
        <a:srgbClr val="FF3300"/>
      </a:accent5>
      <a:accent6>
        <a:srgbClr val="00CC66"/>
      </a:accent6>
      <a:hlink>
        <a:srgbClr val="746B8D"/>
      </a:hlink>
      <a:folHlink>
        <a:srgbClr val="746B8D"/>
      </a:folHlink>
    </a:clrScheme>
    <a:fontScheme name="Custom 11">
      <a:majorFont>
        <a:latin typeface="Avenir Next LT Pro"/>
        <a:ea typeface=""/>
        <a:cs typeface=""/>
      </a:majorFont>
      <a:minorFont>
        <a:latin typeface="Avenir Next LT Pr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22422509_win32_fixed" id="{94DEDEE8-583E-4682-9D7D-60F28FFB2A2F}" vid="{AD405EE8-879C-45F5-AFBF-596645D7D469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&#65279;<?xml version="1.0" encoding="utf-8"?><Relationships xmlns="http://schemas.openxmlformats.org/package/2006/relationships"><Relationship Type="http://schemas.openxmlformats.org/officeDocument/2006/relationships/customXmlProps" Target="/customXml/itemProps11.xml" Id="rId1" /></Relationships>
</file>

<file path=customXml/_rels/item23.xml.rels>&#65279;<?xml version="1.0" encoding="utf-8"?><Relationships xmlns="http://schemas.openxmlformats.org/package/2006/relationships"><Relationship Type="http://schemas.openxmlformats.org/officeDocument/2006/relationships/customXmlProps" Target="/customXml/itemProps23.xml" Id="rId1" /></Relationships>
</file>

<file path=customXml/_rels/item32.xml.rels>&#65279;<?xml version="1.0" encoding="utf-8"?><Relationships xmlns="http://schemas.openxmlformats.org/package/2006/relationships"><Relationship Type="http://schemas.openxmlformats.org/officeDocument/2006/relationships/customXmlProps" Target="/customXml/itemProps32.xml" Id="rId1" 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4" ma:contentTypeDescription="Create a new document." ma:contentTypeScope="" ma:versionID="2d714a3296df14eba7a100bb665443ca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49549bf45bfbbfb6cffed527380e77e1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internalName="Background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1.xml><?xml version="1.0" encoding="utf-8"?>
<ds:datastoreItem xmlns:ds="http://schemas.openxmlformats.org/officeDocument/2006/customXml" ds:itemID="{6DE6598B-F50B-41F4-8C50-35E8AB31C98D}"/>
</file>

<file path=customXml/itemProps23.xml><?xml version="1.0" encoding="utf-8"?>
<ds:datastoreItem xmlns:ds="http://schemas.openxmlformats.org/officeDocument/2006/customXml" ds:itemID="{9AB9BE40-3C8F-40E4-AB82-E0CE66F68C1E}"/>
</file>

<file path=customXml/itemProps32.xml><?xml version="1.0" encoding="utf-8"?>
<ds:datastoreItem xmlns:ds="http://schemas.openxmlformats.org/officeDocument/2006/customXml" ds:itemID="{83EFDFD5-A4EC-40F6-851D-9A3CD2AA6D26}"/>
</file>

<file path=docProps/app.xml><?xml version="1.0" encoding="utf-8"?>
<ap:Properties xmlns:vt="http://schemas.openxmlformats.org/officeDocument/2006/docPropsVTypes" xmlns:ap="http://schemas.openxmlformats.org/officeDocument/2006/extended-properties">
  <ap:Template/>
  <ap:TotalTime>0</ap:TotalTime>
  <ap:Words>25</ap:Words>
  <ap:Application>Microsoft Office PowerPoint</ap:Application>
  <ap:PresentationFormat>Widescreen</ap:PresentationFormat>
  <ap:Paragraphs>11</ap:Paragraphs>
  <ap:Slides>5</ap:Slides>
  <ap:Notes>5</ap:Notes>
  <ap:HiddenSlides>0</ap:HiddenSlides>
  <ap:MMClips>0</ap:MMClips>
  <ap:ScaleCrop>false</ap:ScaleCrop>
  <ap: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ap:HeadingPairs>
  <ap:TitlesOfParts>
    <vt:vector baseType="lpstr" size="10">
      <vt:lpstr>Arial</vt:lpstr>
      <vt:lpstr>Avenir Next LT Pro</vt:lpstr>
      <vt:lpstr>Avenir Next LT Pro Light</vt:lpstr>
      <vt:lpstr>Calibri</vt:lpstr>
      <vt:lpstr>Office Theme</vt:lpstr>
      <vt:lpstr>Our Wedding Album</vt:lpstr>
      <vt:lpstr>It’s official</vt:lpstr>
      <vt:lpstr>First date</vt:lpstr>
      <vt:lpstr>three  images</vt:lpstr>
      <vt:lpstr>Preparing for the special day</vt:lpstr>
    </vt:vector>
  </ap:TitlesOfParts>
  <ap:Company/>
  <ap:LinksUpToDate>false</ap:LinksUpToDate>
  <ap:SharedDoc>false</ap:SharedDoc>
  <ap:HyperlinksChanged>false</ap:HyperlinksChanged>
  <ap:AppVersion>16.0000</ap:AppVersion>
</ap: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2022-06-27T22:23:52Z</dcterms:created>
  <dcterms:modified xsi:type="dcterms:W3CDTF">2022-06-27T22:24:08Z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