
<file path=[Content_Types].xml><?xml version="1.0" encoding="utf-8"?>
<Types xmlns="http://schemas.openxmlformats.org/package/2006/content-types">
  <Default Extension="xml" ContentType="application/vnd.openxmlformats-officedocument.extended-properties+xml"/>
  <Default Extension="rels" ContentType="application/vnd.openxmlformats-package.relationships+xml"/>
  <Default Extension="jpeg" ContentType="image/jpeg"/>
  <Default Extension="jpg" ContentType="image/jpeg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s/slide71.xml" ContentType="application/vnd.openxmlformats-officedocument.presentationml.slide+xml"/>
  <Override PartName="/ppt/slideLayouts/slideLayout61.xml" ContentType="application/vnd.openxmlformats-officedocument.presentationml.slideLayout+xml"/>
  <Override PartName="/ppt/slideMasters/slideMaster11.xml" ContentType="application/vnd.openxmlformats-officedocument.presentationml.slideMaster+xml"/>
  <Override PartName="/ppt/slideLayouts/slideLayout32.xml" ContentType="application/vnd.openxmlformats-officedocument.presentationml.slideLayout+xml"/>
  <Override PartName="/ppt/theme/theme11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46.xml" ContentType="application/vnd.openxmlformats-officedocument.presentationml.slideLayout+xml"/>
  <Override PartName="/customXml/item1.xml" ContentType="application/xml"/>
  <Override PartName="/customXml/itemProps11.xml" ContentType="application/vnd.openxmlformats-officedocument.customXmlProperties+xml"/>
  <Override PartName="/ppt/slides/slide22.xml" ContentType="application/vnd.openxmlformats-officedocument.presentationml.slide+xml"/>
  <Override PartName="/ppt/slides/slide63.xml" ContentType="application/vnd.openxmlformats-officedocument.presentationml.slide+xml"/>
  <Override PartName="/ppt/tableStyles.xml" ContentType="application/vnd.openxmlformats-officedocument.presentationml.tableStyles+xml"/>
  <Override PartName="/ppt/slides/slide14.xml" ContentType="application/vnd.openxmlformats-officedocument.presentationml.slide+xml"/>
  <Override PartName="/ppt/slides/slide55.xml" ContentType="application/vnd.openxmlformats-officedocument.presentationml.slide+xml"/>
  <Override PartName="/ppt/slides/slide46.xml" ContentType="application/vnd.openxmlformats-officedocument.presentationml.slide+xml"/>
  <Override PartName="/customXml/item32.xml" ContentType="application/xml"/>
  <Override PartName="/customXml/itemProps32.xml" ContentType="application/vnd.openxmlformats-officedocument.customXmlProperties+xml"/>
  <Override PartName="/ppt/viewProps.xml" ContentType="application/vnd.openxmlformats-officedocument.presentationml.viewProps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customXml/item23.xml" ContentType="application/xml"/>
  <Override PartName="/customXml/itemProps23.xml" ContentType="application/vnd.openxmlformats-officedocument.customXmlProperties+xml"/>
  <Override PartName="/docProps/custom.xml" ContentType="application/vnd.openxmlformats-officedocument.custom-properties+xml"/>
</Types>
</file>

<file path=_rels/.rels>&#65279;<?xml version="1.0" encoding="utf-8"?><Relationships xmlns="http://schemas.openxmlformats.org/package/2006/relationships"><Relationship Type="http://schemas.openxmlformats.org/officeDocument/2006/relationships/extended-properties" Target="/docProps/app.xml" Id="rId3" /><Relationship Type="http://schemas.openxmlformats.org/package/2006/relationships/metadata/core-properties" Target="/docProps/core.xml" Id="rId2" /><Relationship Type="http://schemas.openxmlformats.org/officeDocument/2006/relationships/officeDocument" Target="/ppt/presentation.xml" Id="rId1" /><Relationship Type="http://schemas.openxmlformats.org/officeDocument/2006/relationships/custom-properties" Target="/docProps/custom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85" r:id="rId1"/>
  </p:sldMasterIdLst>
  <p:sldIdLst>
    <p:sldId id="264" r:id="rId2"/>
    <p:sldId id="266" r:id="rId3"/>
    <p:sldId id="261" r:id="rId4"/>
    <p:sldId id="265" r:id="rId5"/>
    <p:sldId id="267" r:id="rId6"/>
    <p:sldId id="262" r:id="rId7"/>
    <p:sldId id="268" r:id="rId8"/>
  </p:sldIdLst>
  <p:sldSz cx="19507200" cy="109728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5547" userDrawn="1">
          <p15:clr>
            <a:srgbClr val="A4A3A4"/>
          </p15:clr>
        </p15:guide>
        <p15:guide id="2" pos="11221" userDrawn="1">
          <p15:clr>
            <a:srgbClr val="A4A3A4"/>
          </p15:clr>
        </p15:guide>
        <p15:guide id="3" orient="horz" pos="345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1" autoAdjust="0"/>
    <p:restoredTop sz="94612" autoAdjust="0"/>
  </p:normalViewPr>
  <p:slideViewPr>
    <p:cSldViewPr snapToGrid="0" snapToObjects="1">
      <p:cViewPr>
        <p:scale>
          <a:sx n="100" d="100"/>
          <a:sy n="100" d="100"/>
        </p:scale>
        <p:origin x="-3110" y="-1834"/>
      </p:cViewPr>
      <p:guideLst>
        <p:guide pos="5547"/>
        <p:guide pos="11221"/>
        <p:guide orient="horz" pos="34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/ppt/slides/slide71.xml" Id="rId8" /><Relationship Type="http://schemas.openxmlformats.org/officeDocument/2006/relationships/customXml" Target="/customXml/item1.xml" Id="rId13" /><Relationship Type="http://schemas.openxmlformats.org/officeDocument/2006/relationships/slide" Target="/ppt/slides/slide22.xml" Id="rId3" /><Relationship Type="http://schemas.openxmlformats.org/officeDocument/2006/relationships/slide" Target="/ppt/slides/slide63.xml" Id="rId7" /><Relationship Type="http://schemas.openxmlformats.org/officeDocument/2006/relationships/tableStyles" Target="/ppt/tableStyles.xml" Id="rId12" /><Relationship Type="http://schemas.openxmlformats.org/officeDocument/2006/relationships/slide" Target="/ppt/slides/slide14.xml" Id="rId2" /><Relationship Type="http://schemas.openxmlformats.org/officeDocument/2006/relationships/slideMaster" Target="/ppt/slideMasters/slideMaster11.xml" Id="rId1" /><Relationship Type="http://schemas.openxmlformats.org/officeDocument/2006/relationships/slide" Target="/ppt/slides/slide55.xml" Id="rId6" /><Relationship Type="http://schemas.openxmlformats.org/officeDocument/2006/relationships/theme" Target="/ppt/theme/theme11.xml" Id="rId11" /><Relationship Type="http://schemas.openxmlformats.org/officeDocument/2006/relationships/slide" Target="/ppt/slides/slide46.xml" Id="rId5" /><Relationship Type="http://schemas.openxmlformats.org/officeDocument/2006/relationships/customXml" Target="/customXml/item32.xml" Id="rId15" /><Relationship Type="http://schemas.openxmlformats.org/officeDocument/2006/relationships/viewProps" Target="/ppt/viewProps.xml" Id="rId10" /><Relationship Type="http://schemas.openxmlformats.org/officeDocument/2006/relationships/slide" Target="/ppt/slides/slide37.xml" Id="rId4" /><Relationship Type="http://schemas.openxmlformats.org/officeDocument/2006/relationships/presProps" Target="/ppt/presProps.xml" Id="rId9" /><Relationship Type="http://schemas.openxmlformats.org/officeDocument/2006/relationships/customXml" Target="/customXml/item23.xml" Id="rId14" /></Relationships>
</file>

<file path=ppt/slideLayouts/_rels/slideLayout14.xml.rels>&#65279;<?xml version="1.0" encoding="utf-8"?><Relationships xmlns="http://schemas.openxmlformats.org/package/2006/relationships"><Relationship Type="http://schemas.openxmlformats.org/officeDocument/2006/relationships/image" Target="/ppt/media/image14.jpeg" Id="rId2" /><Relationship Type="http://schemas.openxmlformats.org/officeDocument/2006/relationships/slideMaster" Target="/ppt/slideMasters/slideMaster11.xml" Id="rId1" /></Relationships>
</file>

<file path=ppt/slideLayouts/_rels/slideLayout23.xml.rels>&#65279;<?xml version="1.0" encoding="utf-8"?><Relationships xmlns="http://schemas.openxmlformats.org/package/2006/relationships"><Relationship Type="http://schemas.openxmlformats.org/officeDocument/2006/relationships/image" Target="/ppt/media/image23.jpeg" Id="rId2" /><Relationship Type="http://schemas.openxmlformats.org/officeDocument/2006/relationships/slideMaster" Target="/ppt/slideMasters/slideMaster11.xml" Id="rId1" /></Relationships>
</file>

<file path=ppt/slideLayouts/_rels/slideLayout32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.xml" Id="rId1" /></Relationships>
</file>

<file path=ppt/slideLayouts/_rels/slideLayout46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.xml" Id="rId1" /></Relationships>
</file>

<file path=ppt/slideLayouts/_rels/slideLayout55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.xml" Id="rId1" /></Relationships>
</file>

<file path=ppt/slideLayouts/_rels/slideLayout61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.xml" Id="rId1" /></Relationships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man, snow, standing&#10;&#10;Description automatically generated">
            <a:extLst>
              <a:ext uri="{FF2B5EF4-FFF2-40B4-BE49-F238E27FC236}">
                <a16:creationId xmlns:a16="http://schemas.microsoft.com/office/drawing/2014/main" id="{E8ED0EF9-34DD-4B6F-9BD6-6D2E18D82568}"/>
              </a:ext>
            </a:extLst>
          </p:cNvPr>
          <p:cNvPicPr/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8846800" cy="4000535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972C5395-68DD-457F-B22F-79B1D35797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61911" y="3235502"/>
            <a:ext cx="16583378" cy="469900"/>
          </a:xfrm>
        </p:spPr>
        <p:txBody>
          <a:bodyPr anchor="ctr">
            <a:noAutofit/>
          </a:bodyPr>
          <a:lstStyle>
            <a:lvl1pPr marL="0" indent="0" algn="ctr">
              <a:buNone/>
              <a:defRPr sz="4000" b="1"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  <a:lvl2pPr marL="411480" indent="0">
              <a:buNone/>
              <a:defRPr/>
            </a:lvl2pPr>
            <a:lvl3pPr marL="822960" indent="0">
              <a:buNone/>
              <a:defRPr/>
            </a:lvl3pPr>
            <a:lvl4pPr marL="1234440" indent="0">
              <a:buNone/>
              <a:defRPr/>
            </a:lvl4pPr>
            <a:lvl5pPr marL="1645920" indent="0">
              <a:buNone/>
              <a:defRPr/>
            </a:lvl5pPr>
          </a:lstStyle>
          <a:p>
            <a:pPr lvl="0"/>
            <a:r>
              <a:rPr lang="en-US" dirty="0"/>
              <a:t>10.25.20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5A26A80-1C65-4BDC-9AF9-43BE0E43F53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461911" y="1122406"/>
            <a:ext cx="16583378" cy="726918"/>
          </a:xfrm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8400" cap="all" spc="300" baseline="0">
                <a:solidFill>
                  <a:schemeClr val="tx2"/>
                </a:solidFill>
                <a:latin typeface="+mj-lt"/>
              </a:defRPr>
            </a:lvl1pPr>
            <a:lvl2pPr marL="411480" indent="0" algn="ctr">
              <a:buNone/>
              <a:defRPr/>
            </a:lvl2pPr>
            <a:lvl3pPr marL="822960" indent="0" algn="ctr">
              <a:buNone/>
              <a:defRPr/>
            </a:lvl3pPr>
            <a:lvl4pPr marL="1234440" indent="0" algn="ctr">
              <a:buNone/>
              <a:defRPr/>
            </a:lvl4pPr>
            <a:lvl5pPr marL="1645920" indent="0" algn="ctr">
              <a:buNone/>
              <a:defRPr/>
            </a:lvl5pPr>
          </a:lstStyle>
          <a:p>
            <a:pPr lvl="0"/>
            <a:r>
              <a:rPr lang="en-US" dirty="0"/>
              <a:t>BRIDE + GROOM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9CB1F902-8BE7-48F9-90EB-306DF4EB71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41120" y="1885878"/>
            <a:ext cx="16824960" cy="1139925"/>
          </a:xfrm>
        </p:spPr>
        <p:txBody>
          <a:bodyPr>
            <a:noAutofit/>
          </a:bodyPr>
          <a:lstStyle>
            <a:lvl1pPr algn="ctr">
              <a:defRPr sz="8800" cap="all" baseline="0">
                <a:solidFill>
                  <a:schemeClr val="tx1"/>
                </a:solidFill>
                <a:latin typeface="Franklin Gothic Demi" panose="020B0703020102020204" pitchFamily="34" charset="0"/>
              </a:defRPr>
            </a:lvl1pPr>
          </a:lstStyle>
          <a:p>
            <a:r>
              <a:rPr lang="en-US" dirty="0"/>
              <a:t>TIE THE KNOT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B77F9B-41DA-41E5-A155-D182754A3F1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610224" y="4267199"/>
            <a:ext cx="8286752" cy="5919109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6844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man, snow, standing&#10;&#10;Description automatically generated">
            <a:extLst>
              <a:ext uri="{FF2B5EF4-FFF2-40B4-BE49-F238E27FC236}">
                <a16:creationId xmlns:a16="http://schemas.microsoft.com/office/drawing/2014/main" id="{4034EDC3-6FE0-4C41-9D58-E86002AD0756}"/>
              </a:ext>
            </a:extLst>
          </p:cNvPr>
          <p:cNvPicPr/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0"/>
          <a:stretch/>
        </p:blipFill>
        <p:spPr>
          <a:xfrm>
            <a:off x="-25400" y="0"/>
            <a:ext cx="19507200" cy="7347427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5A26A80-1C65-4BDC-9AF9-43BE0E43F53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461911" y="7625871"/>
            <a:ext cx="16583378" cy="726918"/>
          </a:xfrm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8600" cap="all" spc="300" baseline="0">
                <a:solidFill>
                  <a:schemeClr val="tx2"/>
                </a:solidFill>
                <a:latin typeface="+mj-lt"/>
              </a:defRPr>
            </a:lvl1pPr>
            <a:lvl2pPr marL="411480" indent="0" algn="ctr">
              <a:buNone/>
              <a:defRPr/>
            </a:lvl2pPr>
            <a:lvl3pPr marL="822960" indent="0" algn="ctr">
              <a:buNone/>
              <a:defRPr/>
            </a:lvl3pPr>
            <a:lvl4pPr marL="1234440" indent="0" algn="ctr">
              <a:buNone/>
              <a:defRPr/>
            </a:lvl4pPr>
            <a:lvl5pPr marL="1645920" indent="0" algn="ctr">
              <a:buNone/>
              <a:defRPr/>
            </a:lvl5pPr>
          </a:lstStyle>
          <a:p>
            <a:pPr lvl="0"/>
            <a:r>
              <a:rPr lang="en-US" dirty="0"/>
              <a:t>BRIDE + GROOM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9CB1F902-8BE7-48F9-90EB-306DF4EB71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41120" y="8389343"/>
            <a:ext cx="16824960" cy="1139925"/>
          </a:xfrm>
        </p:spPr>
        <p:txBody>
          <a:bodyPr>
            <a:noAutofit/>
          </a:bodyPr>
          <a:lstStyle>
            <a:lvl1pPr algn="ctr">
              <a:defRPr sz="7500" cap="all" baseline="0">
                <a:solidFill>
                  <a:schemeClr val="tx1"/>
                </a:solidFill>
                <a:latin typeface="Franklin Gothic Demi" panose="020B0703020102020204" pitchFamily="34" charset="0"/>
              </a:defRPr>
            </a:lvl1pPr>
          </a:lstStyle>
          <a:p>
            <a:r>
              <a:rPr lang="en-US" dirty="0"/>
              <a:t>THE CEREMONY</a:t>
            </a:r>
          </a:p>
        </p:txBody>
      </p:sp>
    </p:spTree>
    <p:extLst>
      <p:ext uri="{BB962C8B-B14F-4D97-AF65-F5344CB8AC3E}">
        <p14:creationId xmlns:p14="http://schemas.microsoft.com/office/powerpoint/2010/main" val="29748514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71428ED-8C9B-4A13-B725-A6A466C2A62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86156" y="584202"/>
            <a:ext cx="18534888" cy="9966960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to add picture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C19259-D98C-4E53-838C-80FE87CEAA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156" y="182880"/>
            <a:ext cx="16824960" cy="365760"/>
          </a:xfrm>
        </p:spPr>
        <p:txBody>
          <a:bodyPr>
            <a:normAutofit/>
          </a:bodyPr>
          <a:lstStyle>
            <a:lvl1pPr>
              <a:defRPr sz="10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006711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77910EC2-87FA-4C6C-961F-8D79196AE6F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028825" y="497251"/>
            <a:ext cx="7448549" cy="9931399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to add picture </a:t>
            </a:r>
          </a:p>
        </p:txBody>
      </p:sp>
      <p:sp>
        <p:nvSpPr>
          <p:cNvPr id="13" name="Picture Placeholder 3">
            <a:extLst>
              <a:ext uri="{FF2B5EF4-FFF2-40B4-BE49-F238E27FC236}">
                <a16:creationId xmlns:a16="http://schemas.microsoft.com/office/drawing/2014/main" id="{6EED9037-6D7D-4AE6-9022-BDC77C12DCD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017476" y="466725"/>
            <a:ext cx="7448549" cy="9931399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to add picture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41DA85A-51D9-4301-80EC-889F33E277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156" y="182880"/>
            <a:ext cx="16824960" cy="365760"/>
          </a:xfrm>
        </p:spPr>
        <p:txBody>
          <a:bodyPr>
            <a:normAutofit/>
          </a:bodyPr>
          <a:lstStyle>
            <a:lvl1pPr>
              <a:defRPr sz="10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4756745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628E7CD-039F-4E2D-8DD0-E714E5D3B5E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04824" y="497252"/>
            <a:ext cx="7787221" cy="473673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75D489D6-7E09-4B19-8AED-2B572A39FA5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04824" y="5738812"/>
            <a:ext cx="7787221" cy="473673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B695ABBE-7BF1-4123-AC20-C130C2D1A02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796871" y="497253"/>
            <a:ext cx="10205504" cy="997829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0DA280C-1F32-47D0-9815-700D82966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156" y="182880"/>
            <a:ext cx="16824960" cy="365760"/>
          </a:xfrm>
        </p:spPr>
        <p:txBody>
          <a:bodyPr>
            <a:normAutofit/>
          </a:bodyPr>
          <a:lstStyle>
            <a:lvl1pPr>
              <a:defRPr sz="10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2394880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628E7CD-039F-4E2D-8DD0-E714E5D3B5E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474524" y="483555"/>
            <a:ext cx="6981895" cy="470916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 baseline="-250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B688A988-411A-4FB3-A91A-56708B585E4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0016454" y="495354"/>
            <a:ext cx="6981895" cy="470916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 baseline="-250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2" name="Picture Placeholder 7">
            <a:extLst>
              <a:ext uri="{FF2B5EF4-FFF2-40B4-BE49-F238E27FC236}">
                <a16:creationId xmlns:a16="http://schemas.microsoft.com/office/drawing/2014/main" id="{FA2E0236-824E-4987-81CE-4E8650B3014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474525" y="5706957"/>
            <a:ext cx="6981894" cy="470916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3" name="Picture Placeholder 7">
            <a:extLst>
              <a:ext uri="{FF2B5EF4-FFF2-40B4-BE49-F238E27FC236}">
                <a16:creationId xmlns:a16="http://schemas.microsoft.com/office/drawing/2014/main" id="{1849B661-DCA4-4B66-A163-1E343E488D6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0016454" y="5695005"/>
            <a:ext cx="6981895" cy="470916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 baseline="-250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4E97E3F-D79F-4851-AF44-640BEC6E9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156" y="182880"/>
            <a:ext cx="16824960" cy="365760"/>
          </a:xfrm>
        </p:spPr>
        <p:txBody>
          <a:bodyPr>
            <a:normAutofit/>
          </a:bodyPr>
          <a:lstStyle>
            <a:lvl1pPr>
              <a:defRPr sz="10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95548524"/>
      </p:ext>
    </p:extLst>
  </p:cSld>
  <p:clrMapOvr>
    <a:masterClrMapping/>
  </p:clrMapOvr>
</p:sldLayout>
</file>

<file path=ppt/slideMasters/_rels/slideMaster11.xml.rels>&#65279;<?xml version="1.0" encoding="utf-8"?><Relationships xmlns="http://schemas.openxmlformats.org/package/2006/relationships"><Relationship Type="http://schemas.openxmlformats.org/officeDocument/2006/relationships/slideLayout" Target="/ppt/slideLayouts/slideLayout32.xml" Id="rId3" /><Relationship Type="http://schemas.openxmlformats.org/officeDocument/2006/relationships/theme" Target="/ppt/theme/theme11.xml" Id="rId7" /><Relationship Type="http://schemas.openxmlformats.org/officeDocument/2006/relationships/slideLayout" Target="/ppt/slideLayouts/slideLayout23.xml" Id="rId2" /><Relationship Type="http://schemas.openxmlformats.org/officeDocument/2006/relationships/slideLayout" Target="/ppt/slideLayouts/slideLayout14.xml" Id="rId1" /><Relationship Type="http://schemas.openxmlformats.org/officeDocument/2006/relationships/slideLayout" Target="/ppt/slideLayouts/slideLayout61.xml" Id="rId6" /><Relationship Type="http://schemas.openxmlformats.org/officeDocument/2006/relationships/slideLayout" Target="/ppt/slideLayouts/slideLayout55.xml" Id="rId5" /><Relationship Type="http://schemas.openxmlformats.org/officeDocument/2006/relationships/slideLayout" Target="/ppt/slideLayouts/slideLayout46.xml" Id="rId4" /></Relationships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AA84A17-8EAB-3C45-B7C8-A26B26D66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1120" y="584202"/>
            <a:ext cx="16824960" cy="21209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Heading here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AA0423-362B-2242-949F-D2F5A03F3C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41120" y="2921001"/>
            <a:ext cx="16824960" cy="696214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add text here </a:t>
            </a:r>
          </a:p>
        </p:txBody>
      </p:sp>
    </p:spTree>
    <p:extLst>
      <p:ext uri="{BB962C8B-B14F-4D97-AF65-F5344CB8AC3E}">
        <p14:creationId xmlns:p14="http://schemas.microsoft.com/office/powerpoint/2010/main" val="240904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02" r:id="rId2"/>
    <p:sldLayoutId id="2147483699" r:id="rId3"/>
    <p:sldLayoutId id="2147483700" r:id="rId4"/>
    <p:sldLayoutId id="2147483701" r:id="rId5"/>
    <p:sldLayoutId id="2147483703" r:id="rId6"/>
  </p:sldLayoutIdLst>
  <p:txStyles>
    <p:titleStyle>
      <a:lvl1pPr algn="l" defTabSz="822960" rtl="0" eaLnBrk="1" latinLnBrk="0" hangingPunct="1">
        <a:lnSpc>
          <a:spcPct val="90000"/>
        </a:lnSpc>
        <a:spcBef>
          <a:spcPct val="0"/>
        </a:spcBef>
        <a:buNone/>
        <a:defRPr sz="3960" kern="1200" cap="all" baseline="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05740" indent="-205740" algn="l" defTabSz="82296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2520" kern="1200">
          <a:solidFill>
            <a:schemeClr val="accent1"/>
          </a:solidFill>
          <a:latin typeface="+mn-lt"/>
          <a:ea typeface="+mn-ea"/>
          <a:cs typeface="+mn-cs"/>
        </a:defRPr>
      </a:lvl1pPr>
      <a:lvl2pPr marL="6172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4.xml.rels>&#65279;<?xml version="1.0" encoding="utf-8"?><Relationships xmlns="http://schemas.openxmlformats.org/package/2006/relationships"><Relationship Type="http://schemas.openxmlformats.org/officeDocument/2006/relationships/image" Target="/ppt/media/image310.jpeg" Id="rId2" /><Relationship Type="http://schemas.openxmlformats.org/officeDocument/2006/relationships/slideLayout" Target="/ppt/slideLayouts/slideLayout14.xml" Id="rId1" /></Relationships>
</file>

<file path=ppt/slides/_rels/slide22.xml.rels>&#65279;<?xml version="1.0" encoding="utf-8"?><Relationships xmlns="http://schemas.openxmlformats.org/package/2006/relationships"><Relationship Type="http://schemas.openxmlformats.org/officeDocument/2006/relationships/slideLayout" Target="/ppt/slideLayouts/slideLayout23.xml" Id="rId1" /></Relationships>
</file>

<file path=ppt/slides/_rels/slide37.xml.rels>&#65279;<?xml version="1.0" encoding="utf-8"?><Relationships xmlns="http://schemas.openxmlformats.org/package/2006/relationships"><Relationship Type="http://schemas.openxmlformats.org/officeDocument/2006/relationships/image" Target="/ppt/media/image413.jpeg" Id="rId2" /><Relationship Type="http://schemas.openxmlformats.org/officeDocument/2006/relationships/slideLayout" Target="/ppt/slideLayouts/slideLayout32.xml" Id="rId1" /></Relationships>
</file>

<file path=ppt/slides/_rels/slide46.xml.rels>&#65279;<?xml version="1.0" encoding="utf-8"?><Relationships xmlns="http://schemas.openxmlformats.org/package/2006/relationships"><Relationship Type="http://schemas.openxmlformats.org/officeDocument/2006/relationships/image" Target="/ppt/media/image611.jpeg" Id="rId3" /><Relationship Type="http://schemas.openxmlformats.org/officeDocument/2006/relationships/image" Target="/ppt/media/image512.jpeg" Id="rId2" /><Relationship Type="http://schemas.openxmlformats.org/officeDocument/2006/relationships/slideLayout" Target="/ppt/slideLayouts/slideLayout46.xml" Id="rId1" /></Relationships>
</file>

<file path=ppt/slides/_rels/slide55.xml.rels>&#65279;<?xml version="1.0" encoding="utf-8"?><Relationships xmlns="http://schemas.openxmlformats.org/package/2006/relationships"><Relationship Type="http://schemas.openxmlformats.org/officeDocument/2006/relationships/slideLayout" Target="/ppt/slideLayouts/slideLayout23.xml" Id="rId1" /></Relationships>
</file>

<file path=ppt/slides/_rels/slide63.xml.rels>&#65279;<?xml version="1.0" encoding="utf-8"?><Relationships xmlns="http://schemas.openxmlformats.org/package/2006/relationships"><Relationship Type="http://schemas.openxmlformats.org/officeDocument/2006/relationships/image" Target="/ppt/media/image87.jpeg" Id="rId3" /><Relationship Type="http://schemas.openxmlformats.org/officeDocument/2006/relationships/image" Target="/ppt/media/image78.jpeg" Id="rId2" /><Relationship Type="http://schemas.openxmlformats.org/officeDocument/2006/relationships/slideLayout" Target="/ppt/slideLayouts/slideLayout55.xml" Id="rId1" /><Relationship Type="http://schemas.openxmlformats.org/officeDocument/2006/relationships/image" Target="/ppt/media/image99.jpeg" Id="rId4" /></Relationships>
</file>

<file path=ppt/slides/_rels/slide71.xml.rels>&#65279;<?xml version="1.0" encoding="utf-8"?><Relationships xmlns="http://schemas.openxmlformats.org/package/2006/relationships"><Relationship Type="http://schemas.openxmlformats.org/officeDocument/2006/relationships/image" Target="/ppt/media/image11.jpeg" Id="rId3" /><Relationship Type="http://schemas.openxmlformats.org/officeDocument/2006/relationships/image" Target="/ppt/media/image102.jpg" Id="rId2" /><Relationship Type="http://schemas.openxmlformats.org/officeDocument/2006/relationships/slideLayout" Target="/ppt/slideLayouts/slideLayout61.xml" Id="rId1" /><Relationship Type="http://schemas.openxmlformats.org/officeDocument/2006/relationships/image" Target="/ppt/media/image135.jpeg" Id="rId5" /><Relationship Type="http://schemas.openxmlformats.org/officeDocument/2006/relationships/image" Target="/ppt/media/image126.jpeg" Id="rId4" /></Relationships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D0481C42-4246-47DD-A404-3318EEEDC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TIE THE KNOT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1D98AB-B7DC-4C77-9F68-B4A8EADA8AB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Kayla </a:t>
            </a:r>
            <a:r>
              <a:rPr lang="en-US" dirty="0">
                <a:solidFill>
                  <a:schemeClr val="tx1"/>
                </a:solidFill>
              </a:rPr>
              <a:t>+</a:t>
            </a:r>
            <a:r>
              <a:rPr lang="en-US" dirty="0"/>
              <a:t> Jacob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2E8AF92-95A7-4F12-9635-4B8D790816E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10.25.20</a:t>
            </a:r>
          </a:p>
        </p:txBody>
      </p:sp>
      <p:pic>
        <p:nvPicPr>
          <p:cNvPr id="6" name="Picture Placeholder 5" descr="couple taking selfie on the beach">
            <a:extLst>
              <a:ext uri="{FF2B5EF4-FFF2-40B4-BE49-F238E27FC236}">
                <a16:creationId xmlns:a16="http://schemas.microsoft.com/office/drawing/2014/main" id="{F719BD6C-A9EC-4D62-93E0-784AE998333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573" b="-5573"/>
          <a:stretch/>
        </p:blipFill>
        <p:spPr/>
      </p:pic>
    </p:spTree>
    <p:extLst>
      <p:ext uri="{BB962C8B-B14F-4D97-AF65-F5344CB8AC3E}">
        <p14:creationId xmlns:p14="http://schemas.microsoft.com/office/powerpoint/2010/main" val="215950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CECECC1-58AE-4962-89B5-8779E29AAF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CEREMONY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80AE327-CE01-44E6-94DB-04D7151D1FD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Kayla </a:t>
            </a:r>
            <a:r>
              <a:rPr lang="en-US" dirty="0">
                <a:solidFill>
                  <a:schemeClr val="tx1"/>
                </a:solidFill>
              </a:rPr>
              <a:t>+</a:t>
            </a:r>
            <a:r>
              <a:rPr lang="en-US" dirty="0"/>
              <a:t> Jacob</a:t>
            </a:r>
          </a:p>
        </p:txBody>
      </p:sp>
    </p:spTree>
    <p:extLst>
      <p:ext uri="{BB962C8B-B14F-4D97-AF65-F5344CB8AC3E}">
        <p14:creationId xmlns:p14="http://schemas.microsoft.com/office/powerpoint/2010/main" val="3701739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 hidden="1">
            <a:extLst>
              <a:ext uri="{FF2B5EF4-FFF2-40B4-BE49-F238E27FC236}">
                <a16:creationId xmlns:a16="http://schemas.microsoft.com/office/drawing/2014/main" id="{9EE9D049-DB12-4328-A25D-5FFF18A6B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6311" y="957944"/>
            <a:ext cx="8745119" cy="1747159"/>
          </a:xfrm>
        </p:spPr>
        <p:txBody>
          <a:bodyPr/>
          <a:lstStyle/>
          <a:p>
            <a:r>
              <a:rPr lang="en-US" dirty="0"/>
              <a:t>Slide 3</a:t>
            </a:r>
          </a:p>
        </p:txBody>
      </p:sp>
      <p:pic>
        <p:nvPicPr>
          <p:cNvPr id="6" name="Picture Placeholder 5" descr="married couple posing">
            <a:extLst>
              <a:ext uri="{FF2B5EF4-FFF2-40B4-BE49-F238E27FC236}">
                <a16:creationId xmlns:a16="http://schemas.microsoft.com/office/drawing/2014/main" id="{F56423C5-5DD4-43C6-B398-9D15BFEA811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5775" y="504825"/>
            <a:ext cx="18535650" cy="9963150"/>
          </a:xfrm>
        </p:spPr>
      </p:pic>
    </p:spTree>
    <p:extLst>
      <p:ext uri="{BB962C8B-B14F-4D97-AF65-F5344CB8AC3E}">
        <p14:creationId xmlns:p14="http://schemas.microsoft.com/office/powerpoint/2010/main" val="1390128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4A3167CE-A754-4652-9605-0B86A70D4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4</a:t>
            </a:r>
          </a:p>
        </p:txBody>
      </p:sp>
      <p:pic>
        <p:nvPicPr>
          <p:cNvPr id="5" name="Picture Placeholder 4" descr="married couple posing">
            <a:extLst>
              <a:ext uri="{FF2B5EF4-FFF2-40B4-BE49-F238E27FC236}">
                <a16:creationId xmlns:a16="http://schemas.microsoft.com/office/drawing/2014/main" id="{F30B023E-E137-4928-A27E-8DDC8DFF37A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7"/>
          <a:stretch/>
        </p:blipFill>
        <p:spPr>
          <a:xfrm>
            <a:off x="2028825" y="497251"/>
            <a:ext cx="7448549" cy="9931399"/>
          </a:xfrm>
        </p:spPr>
      </p:pic>
      <p:pic>
        <p:nvPicPr>
          <p:cNvPr id="7" name="Picture Placeholder 6" descr="married couple posing">
            <a:extLst>
              <a:ext uri="{FF2B5EF4-FFF2-40B4-BE49-F238E27FC236}">
                <a16:creationId xmlns:a16="http://schemas.microsoft.com/office/drawing/2014/main" id="{9FB9387A-06F9-48F0-954D-26F6CC1AD0C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17476" y="466725"/>
            <a:ext cx="7448549" cy="9931399"/>
          </a:xfrm>
        </p:spPr>
      </p:pic>
    </p:spTree>
    <p:extLst>
      <p:ext uri="{BB962C8B-B14F-4D97-AF65-F5344CB8AC3E}">
        <p14:creationId xmlns:p14="http://schemas.microsoft.com/office/powerpoint/2010/main" val="1531757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CECECC1-58AE-4962-89B5-8779E29AAF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RECEPTION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80AE327-CE01-44E6-94DB-04D7151D1FD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Kayla </a:t>
            </a:r>
            <a:r>
              <a:rPr lang="en-US" dirty="0">
                <a:solidFill>
                  <a:schemeClr val="tx1"/>
                </a:solidFill>
              </a:rPr>
              <a:t>+</a:t>
            </a:r>
            <a:r>
              <a:rPr lang="en-US" dirty="0"/>
              <a:t> Jacob</a:t>
            </a:r>
          </a:p>
        </p:txBody>
      </p:sp>
    </p:spTree>
    <p:extLst>
      <p:ext uri="{BB962C8B-B14F-4D97-AF65-F5344CB8AC3E}">
        <p14:creationId xmlns:p14="http://schemas.microsoft.com/office/powerpoint/2010/main" val="3020671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 hidden="1">
            <a:extLst>
              <a:ext uri="{FF2B5EF4-FFF2-40B4-BE49-F238E27FC236}">
                <a16:creationId xmlns:a16="http://schemas.microsoft.com/office/drawing/2014/main" id="{E54F227F-471D-4265-9982-094F0EA27E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024438"/>
            <a:ext cx="8731250" cy="923925"/>
          </a:xfrm>
        </p:spPr>
        <p:txBody>
          <a:bodyPr/>
          <a:lstStyle/>
          <a:p>
            <a:r>
              <a:rPr lang="en-US" dirty="0"/>
              <a:t>Slide 6</a:t>
            </a:r>
          </a:p>
        </p:txBody>
      </p:sp>
      <p:pic>
        <p:nvPicPr>
          <p:cNvPr id="5" name="Picture Placeholder 4" descr="wedding cake">
            <a:extLst>
              <a:ext uri="{FF2B5EF4-FFF2-40B4-BE49-F238E27FC236}">
                <a16:creationId xmlns:a16="http://schemas.microsoft.com/office/drawing/2014/main" id="{B65A8E0B-29DD-4053-9A2F-E994E6141E4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4824" y="497252"/>
            <a:ext cx="7787221" cy="4736735"/>
          </a:xfrm>
        </p:spPr>
      </p:pic>
      <p:pic>
        <p:nvPicPr>
          <p:cNvPr id="12" name="Picture Placeholder 11" descr="wedding set up on beach with arch and flowers and table">
            <a:extLst>
              <a:ext uri="{FF2B5EF4-FFF2-40B4-BE49-F238E27FC236}">
                <a16:creationId xmlns:a16="http://schemas.microsoft.com/office/drawing/2014/main" id="{DC256EAC-728D-46AA-9EC4-7B5B041F65B1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pic>
        <p:nvPicPr>
          <p:cNvPr id="4" name="Picture Placeholder 3" descr="bouquets of flowers">
            <a:extLst>
              <a:ext uri="{FF2B5EF4-FFF2-40B4-BE49-F238E27FC236}">
                <a16:creationId xmlns:a16="http://schemas.microsoft.com/office/drawing/2014/main" id="{019DADD4-3B06-4690-873A-F7F5B289B76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</p:spTree>
    <p:extLst>
      <p:ext uri="{BB962C8B-B14F-4D97-AF65-F5344CB8AC3E}">
        <p14:creationId xmlns:p14="http://schemas.microsoft.com/office/powerpoint/2010/main" val="2340327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9628F479-4201-437E-8B0F-F0D0801BC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7</a:t>
            </a:r>
          </a:p>
        </p:txBody>
      </p:sp>
      <p:pic>
        <p:nvPicPr>
          <p:cNvPr id="7" name="Picture Placeholder 6" descr="married couple posing">
            <a:extLst>
              <a:ext uri="{FF2B5EF4-FFF2-40B4-BE49-F238E27FC236}">
                <a16:creationId xmlns:a16="http://schemas.microsoft.com/office/drawing/2014/main" id="{13C24D59-ED3C-480A-925B-8AE7C8838D0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/>
          <a:srcRect/>
          <a:stretch/>
        </p:blipFill>
        <p:spPr/>
      </p:pic>
      <p:pic>
        <p:nvPicPr>
          <p:cNvPr id="11" name="Picture Placeholder 10" descr="bouquet of flowers">
            <a:extLst>
              <a:ext uri="{FF2B5EF4-FFF2-40B4-BE49-F238E27FC236}">
                <a16:creationId xmlns:a16="http://schemas.microsoft.com/office/drawing/2014/main" id="{0F66F16F-1526-4732-BD46-D88D060AB20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pic>
        <p:nvPicPr>
          <p:cNvPr id="9" name="Picture Placeholder 8" descr="wedding cake">
            <a:extLst>
              <a:ext uri="{FF2B5EF4-FFF2-40B4-BE49-F238E27FC236}">
                <a16:creationId xmlns:a16="http://schemas.microsoft.com/office/drawing/2014/main" id="{07471932-2970-42E8-876D-B1E2941E157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74525" y="5754582"/>
            <a:ext cx="6981894" cy="4654596"/>
          </a:xfrm>
        </p:spPr>
      </p:pic>
      <p:pic>
        <p:nvPicPr>
          <p:cNvPr id="13" name="Picture Placeholder 12" descr="wedding set up on beach with arch and flowers and table">
            <a:extLst>
              <a:ext uri="{FF2B5EF4-FFF2-40B4-BE49-F238E27FC236}">
                <a16:creationId xmlns:a16="http://schemas.microsoft.com/office/drawing/2014/main" id="{2443D30B-D1DB-4EFB-8CC0-26C9E5276E3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16769" y="5742630"/>
            <a:ext cx="6981265" cy="4654596"/>
          </a:xfrm>
        </p:spPr>
      </p:pic>
    </p:spTree>
    <p:extLst>
      <p:ext uri="{BB962C8B-B14F-4D97-AF65-F5344CB8AC3E}">
        <p14:creationId xmlns:p14="http://schemas.microsoft.com/office/powerpoint/2010/main" val="2295212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1.xml><?xml version="1.0" encoding="utf-8"?>
<a:theme xmlns:a="http://schemas.openxmlformats.org/drawingml/2006/main" name="Watercolor Theme">
  <a:themeElements>
    <a:clrScheme name="Watercolor Wedding">
      <a:dk1>
        <a:srgbClr val="818B8A"/>
      </a:dk1>
      <a:lt1>
        <a:srgbClr val="FFFFFF"/>
      </a:lt1>
      <a:dk2>
        <a:srgbClr val="17A1AB"/>
      </a:dk2>
      <a:lt2>
        <a:srgbClr val="D6D5D5"/>
      </a:lt2>
      <a:accent1>
        <a:srgbClr val="0C4A80"/>
      </a:accent1>
      <a:accent2>
        <a:srgbClr val="0D6397"/>
      </a:accent2>
      <a:accent3>
        <a:srgbClr val="1E83A9"/>
      </a:accent3>
      <a:accent4>
        <a:srgbClr val="478FB1"/>
      </a:accent4>
      <a:accent5>
        <a:srgbClr val="8CB8D1"/>
      </a:accent5>
      <a:accent6>
        <a:srgbClr val="C9E6F1"/>
      </a:accent6>
      <a:hlink>
        <a:srgbClr val="0000FF"/>
      </a:hlink>
      <a:folHlink>
        <a:srgbClr val="FF00FF"/>
      </a:folHlink>
    </a:clrScheme>
    <a:fontScheme name="_Water color Wash 2">
      <a:majorFont>
        <a:latin typeface="Franklin Gothic Medium Cond"/>
        <a:ea typeface="Gill Sans"/>
        <a:cs typeface="Gill Sans"/>
      </a:majorFont>
      <a:minorFont>
        <a:latin typeface="Franklin Gothic Book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38100" tIns="38100" rIns="38100" bIns="381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81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tf89974180_win32_fixed" id="{3E39A606-DC4A-4EBE-B7E1-AC7198B8B0B2}" vid="{DB00AA8F-3B20-41D1-8DD0-B95658276394}"/>
    </a:ext>
  </a:extLst>
</a:theme>
</file>

<file path=customXml/_rels/item1.xml.rels>&#65279;<?xml version="1.0" encoding="utf-8"?><Relationships xmlns="http://schemas.openxmlformats.org/package/2006/relationships"><Relationship Type="http://schemas.openxmlformats.org/officeDocument/2006/relationships/customXmlProps" Target="/customXml/itemProps11.xml" Id="rId1" /></Relationships>
</file>

<file path=customXml/_rels/item23.xml.rels>&#65279;<?xml version="1.0" encoding="utf-8"?><Relationships xmlns="http://schemas.openxmlformats.org/package/2006/relationships"><Relationship Type="http://schemas.openxmlformats.org/officeDocument/2006/relationships/customXmlProps" Target="/customXml/itemProps23.xml" Id="rId1" /></Relationships>
</file>

<file path=customXml/_rels/item32.xml.rels>&#65279;<?xml version="1.0" encoding="utf-8"?><Relationships xmlns="http://schemas.openxmlformats.org/package/2006/relationships"><Relationship Type="http://schemas.openxmlformats.org/officeDocument/2006/relationships/customXmlProps" Target="/customXml/itemProps32.xml" Id="rId1" 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4" ma:contentTypeDescription="Create a new document." ma:contentTypeScope="" ma:versionID="2d714a3296df14eba7a100bb665443ca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49549bf45bfbbfb6cffed527380e77e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Props11.xml><?xml version="1.0" encoding="utf-8"?>
<ds:datastoreItem xmlns:ds="http://schemas.openxmlformats.org/officeDocument/2006/customXml" ds:itemID="{90A0C6B5-452E-43FE-9A17-EB81DA58B0BF}"/>
</file>

<file path=customXml/itemProps23.xml><?xml version="1.0" encoding="utf-8"?>
<ds:datastoreItem xmlns:ds="http://schemas.openxmlformats.org/officeDocument/2006/customXml" ds:itemID="{7F94286F-6D5D-48EB-8ADF-F204B05A72CB}"/>
</file>

<file path=customXml/itemProps32.xml><?xml version="1.0" encoding="utf-8"?>
<ds:datastoreItem xmlns:ds="http://schemas.openxmlformats.org/officeDocument/2006/customXml" ds:itemID="{ACDA9BA0-3072-4BE3-818B-BADA8598DA9F}"/>
</file>

<file path=docProps/app.xml><?xml version="1.0" encoding="utf-8"?>
<ap:Properties xmlns:vt="http://schemas.openxmlformats.org/officeDocument/2006/docPropsVTypes" xmlns:ap="http://schemas.openxmlformats.org/officeDocument/2006/extended-properties">
  <ap:Template/>
  <ap:TotalTime>0</ap:TotalTime>
  <ap:Words>25</ap:Words>
  <ap:Application>Microsoft Office PowerPoint</ap:Application>
  <ap:PresentationFormat>Custom</ap:PresentationFormat>
  <ap:Paragraphs>11</ap:Paragraphs>
  <ap:Slides>7</ap:Slides>
  <ap:Notes>0</ap:Notes>
  <ap:HiddenSlides>0</ap:HiddenSlides>
  <ap:MMClips>0</ap:MMClips>
  <ap:ScaleCrop>false</ap:ScaleCrop>
  <ap:HeadingPairs>
    <vt:vector baseType="variant" size="6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ap:HeadingPairs>
  <ap:TitlesOfParts>
    <vt:vector baseType="lpstr" size="12">
      <vt:lpstr>Arial</vt:lpstr>
      <vt:lpstr>Franklin Gothic Book</vt:lpstr>
      <vt:lpstr>Franklin Gothic Demi</vt:lpstr>
      <vt:lpstr>Franklin Gothic Medium Cond</vt:lpstr>
      <vt:lpstr>Watercolor Theme</vt:lpstr>
      <vt:lpstr>TIE THE KNOT</vt:lpstr>
      <vt:lpstr>THE CEREMONY</vt:lpstr>
      <vt:lpstr>Slide 3</vt:lpstr>
      <vt:lpstr>Slide 4</vt:lpstr>
      <vt:lpstr>THE RECEPTION</vt:lpstr>
      <vt:lpstr>Slide 6</vt:lpstr>
      <vt:lpstr>Slide 7</vt:lpstr>
    </vt:vector>
  </ap:TitlesOfParts>
  <ap:Company/>
  <ap:LinksUpToDate>false</ap:LinksUpToDate>
  <ap:SharedDoc>false</ap:SharedDoc>
  <ap:HyperlinksChanged>false</ap:HyperlinksChanged>
  <ap:AppVersion>16.0000</ap:AppVersion>
</ap: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2022-07-04T05:13:37Z</dcterms:created>
  <dcterms:modified xsi:type="dcterms:W3CDTF">2022-07-04T05:13:51Z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